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16"/>
  </p:notesMasterIdLst>
  <p:handoutMasterIdLst>
    <p:handoutMasterId r:id="rId17"/>
  </p:handoutMasterIdLst>
  <p:sldIdLst>
    <p:sldId id="256" r:id="rId2"/>
    <p:sldId id="1303" r:id="rId3"/>
    <p:sldId id="1288" r:id="rId4"/>
    <p:sldId id="1304" r:id="rId5"/>
    <p:sldId id="1305" r:id="rId6"/>
    <p:sldId id="1298" r:id="rId7"/>
    <p:sldId id="1292" r:id="rId8"/>
    <p:sldId id="1300" r:id="rId9"/>
    <p:sldId id="1301" r:id="rId10"/>
    <p:sldId id="1302" r:id="rId11"/>
    <p:sldId id="1307" r:id="rId12"/>
    <p:sldId id="1306" r:id="rId13"/>
    <p:sldId id="1308" r:id="rId14"/>
    <p:sldId id="1299" r:id="rId15"/>
  </p:sldIdLst>
  <p:sldSz cx="12192000" cy="6858000"/>
  <p:notesSz cx="6858000" cy="9144000"/>
  <p:embeddedFontLst>
    <p:embeddedFont>
      <p:font typeface="Calibri" panose="020F0502020204030204" pitchFamily="34" charset="0"/>
      <p:regular r:id="rId18"/>
      <p:bold r:id="rId19"/>
      <p:italic r:id="rId20"/>
      <p:boldItalic r:id="rId21"/>
    </p:embeddedFont>
    <p:embeddedFont>
      <p:font typeface="Palatino" pitchFamily="2" charset="77"/>
      <p:regular r:id="rId22"/>
      <p:bold r:id="rId23"/>
      <p:italic r:id="rId24"/>
      <p:boldItalic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1015344-12CC-A042-9B3F-33D7A7E89089}">
          <p14:sldIdLst>
            <p14:sldId id="256"/>
          </p14:sldIdLst>
        </p14:section>
        <p14:section name="Source Code Versioning" id="{59B91553-46E0-2A4F-A781-F8102D7C374B}">
          <p14:sldIdLst/>
        </p14:section>
        <p14:section name="DOcumentation and Testing" id="{83F97BB7-F5C9-A149-8BEF-F49A4391CFD5}">
          <p14:sldIdLst>
            <p14:sldId id="1303"/>
          </p14:sldIdLst>
        </p14:section>
        <p14:section name="Documentation Documentation" id="{6B8507C2-2CF2-9D4F-9DD6-8C0F15D8689A}">
          <p14:sldIdLst>
            <p14:sldId id="1288"/>
            <p14:sldId id="1304"/>
            <p14:sldId id="1305"/>
            <p14:sldId id="1298"/>
            <p14:sldId id="1292"/>
          </p14:sldIdLst>
        </p14:section>
        <p14:section name="Testing" id="{87257ABC-CBD1-DF48-816F-7EA3137A9794}">
          <p14:sldIdLst>
            <p14:sldId id="1300"/>
            <p14:sldId id="1301"/>
            <p14:sldId id="1302"/>
            <p14:sldId id="1307"/>
            <p14:sldId id="1306"/>
            <p14:sldId id="1308"/>
            <p14:sldId id="1299"/>
          </p14:sldIdLst>
        </p14:section>
        <p14:section name="Tabular Data" id="{7B30AFF8-C622-E449-BEF7-DFD2028D6A7B}">
          <p14:sldIdLst/>
        </p14:section>
        <p14:section name="Data Bases" id="{3659FD4E-4F7C-614B-816F-83B4FCA42A39}">
          <p14:sldIdLst/>
        </p14:section>
        <p14:section name="The End" id="{6BF2C411-B620-2947-9D6D-92E37B80A4CC}">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71CE"/>
    <a:srgbClr val="97CAEB"/>
    <a:srgbClr val="00AFF0"/>
    <a:srgbClr val="FFFFFE"/>
    <a:srgbClr val="FFFFFF"/>
    <a:srgbClr val="770520"/>
    <a:srgbClr val="001F5B"/>
    <a:srgbClr val="FFFFFD"/>
    <a:srgbClr val="FFFFFC"/>
    <a:srgbClr val="FFFFF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4890" autoAdjust="0"/>
    <p:restoredTop sz="96215" autoAdjust="0"/>
  </p:normalViewPr>
  <p:slideViewPr>
    <p:cSldViewPr snapToGrid="0">
      <p:cViewPr varScale="1">
        <p:scale>
          <a:sx n="118" d="100"/>
          <a:sy n="118" d="100"/>
        </p:scale>
        <p:origin x="216" y="328"/>
      </p:cViewPr>
      <p:guideLst>
        <p:guide orient="horz" pos="2160"/>
        <p:guide pos="3840"/>
      </p:guideLst>
    </p:cSldViewPr>
  </p:slideViewPr>
  <p:outlineViewPr>
    <p:cViewPr>
      <p:scale>
        <a:sx n="33" d="100"/>
        <a:sy n="33" d="100"/>
      </p:scale>
      <p:origin x="0" y="-1092"/>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102" d="100"/>
          <a:sy n="102" d="100"/>
        </p:scale>
        <p:origin x="4392" y="20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handoutMaster" Target="handoutMasters/handoutMaster1.xml"/><Relationship Id="rId25" Type="http://schemas.openxmlformats.org/officeDocument/2006/relationships/font" Target="fonts/font8.fntdata"/><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3.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DDE94DA-B408-3146-BFDF-83BEEE7723C8}" type="doc">
      <dgm:prSet loTypeId="urn:microsoft.com/office/officeart/2005/8/layout/vList5" loCatId="" qsTypeId="urn:microsoft.com/office/officeart/2005/8/quickstyle/simple2" qsCatId="simple" csTypeId="urn:microsoft.com/office/officeart/2005/8/colors/accent2_2" csCatId="accent2" phldr="1"/>
      <dgm:spPr/>
      <dgm:t>
        <a:bodyPr/>
        <a:lstStyle/>
        <a:p>
          <a:endParaRPr lang="en-US"/>
        </a:p>
      </dgm:t>
    </dgm:pt>
    <dgm:pt modelId="{41886033-31DF-7248-B5B0-6BB5273BD8AE}">
      <dgm:prSet phldrT="[Text]"/>
      <dgm:spPr/>
      <dgm:t>
        <a:bodyPr/>
        <a:lstStyle/>
        <a:p>
          <a:pPr>
            <a:buFont typeface="Arial" panose="020B0604020202020204" pitchFamily="34" charset="0"/>
            <a:buChar char="•"/>
          </a:pPr>
          <a:r>
            <a:rPr lang="en-US" b="0" i="0" u="none" dirty="0"/>
            <a:t>Unit</a:t>
          </a:r>
          <a:endParaRPr lang="en-US" dirty="0"/>
        </a:p>
      </dgm:t>
    </dgm:pt>
    <dgm:pt modelId="{FD733517-6E85-6F47-9F6A-7D19BA176F48}" type="parTrans" cxnId="{A3FF69BB-70BC-2F42-9D57-AA8E4391FCC3}">
      <dgm:prSet/>
      <dgm:spPr/>
      <dgm:t>
        <a:bodyPr/>
        <a:lstStyle/>
        <a:p>
          <a:endParaRPr lang="en-US"/>
        </a:p>
      </dgm:t>
    </dgm:pt>
    <dgm:pt modelId="{FCC1DE41-3454-3D4C-BAD2-4841921D5450}" type="sibTrans" cxnId="{A3FF69BB-70BC-2F42-9D57-AA8E4391FCC3}">
      <dgm:prSet/>
      <dgm:spPr/>
      <dgm:t>
        <a:bodyPr/>
        <a:lstStyle/>
        <a:p>
          <a:endParaRPr lang="en-US"/>
        </a:p>
      </dgm:t>
    </dgm:pt>
    <dgm:pt modelId="{E139773E-5C2C-A343-A584-2640DACCB453}">
      <dgm:prSet/>
      <dgm:spPr/>
      <dgm:t>
        <a:bodyPr/>
        <a:lstStyle/>
        <a:p>
          <a:pPr>
            <a:buFont typeface="Arial" panose="020B0604020202020204" pitchFamily="34" charset="0"/>
            <a:buChar char="•"/>
          </a:pPr>
          <a:r>
            <a:rPr lang="en-US" b="0" i="0" u="none" dirty="0"/>
            <a:t>Integration</a:t>
          </a:r>
        </a:p>
      </dgm:t>
    </dgm:pt>
    <dgm:pt modelId="{6B21069E-72B7-D64D-88CA-A1A33C1D838F}" type="parTrans" cxnId="{4594E41B-7CB1-894B-B5AA-B11C1E2DBE55}">
      <dgm:prSet/>
      <dgm:spPr/>
      <dgm:t>
        <a:bodyPr/>
        <a:lstStyle/>
        <a:p>
          <a:endParaRPr lang="en-US"/>
        </a:p>
      </dgm:t>
    </dgm:pt>
    <dgm:pt modelId="{50916D31-807A-FB41-B1A4-4A911AF4EC3D}" type="sibTrans" cxnId="{4594E41B-7CB1-894B-B5AA-B11C1E2DBE55}">
      <dgm:prSet/>
      <dgm:spPr/>
      <dgm:t>
        <a:bodyPr/>
        <a:lstStyle/>
        <a:p>
          <a:endParaRPr lang="en-US"/>
        </a:p>
      </dgm:t>
    </dgm:pt>
    <dgm:pt modelId="{46D96229-FF01-7E49-BEA2-1984E80AF3AE}">
      <dgm:prSet/>
      <dgm:spPr/>
      <dgm:t>
        <a:bodyPr/>
        <a:lstStyle/>
        <a:p>
          <a:pPr>
            <a:buFont typeface="Arial" panose="020B0604020202020204" pitchFamily="34" charset="0"/>
            <a:buChar char="•"/>
          </a:pPr>
          <a:r>
            <a:rPr lang="en-US" b="0" i="0" u="none" dirty="0"/>
            <a:t>Regression</a:t>
          </a:r>
        </a:p>
      </dgm:t>
    </dgm:pt>
    <dgm:pt modelId="{47C88ABC-E6DC-844D-983A-9E407C1A79F6}" type="parTrans" cxnId="{6E9556DB-6765-BA49-AD3C-17E3CBB42CAF}">
      <dgm:prSet/>
      <dgm:spPr/>
      <dgm:t>
        <a:bodyPr/>
        <a:lstStyle/>
        <a:p>
          <a:endParaRPr lang="en-US"/>
        </a:p>
      </dgm:t>
    </dgm:pt>
    <dgm:pt modelId="{9B470061-52FC-9043-ADB6-3E4D39393E3F}" type="sibTrans" cxnId="{6E9556DB-6765-BA49-AD3C-17E3CBB42CAF}">
      <dgm:prSet/>
      <dgm:spPr/>
      <dgm:t>
        <a:bodyPr/>
        <a:lstStyle/>
        <a:p>
          <a:endParaRPr lang="en-US"/>
        </a:p>
      </dgm:t>
    </dgm:pt>
    <dgm:pt modelId="{5D9352AA-11B3-2548-92E3-C94DF14C32B0}">
      <dgm:prSet/>
      <dgm:spPr/>
      <dgm:t>
        <a:bodyPr/>
        <a:lstStyle/>
        <a:p>
          <a:pPr>
            <a:buFont typeface="Arial" panose="020B0604020202020204" pitchFamily="34" charset="0"/>
            <a:buChar char="•"/>
          </a:pPr>
          <a:r>
            <a:rPr lang="en-US" b="0" i="0" u="none" dirty="0"/>
            <a:t>You should test that the program works the way a user/customer expects the application to work. Acceptance tests ensure that the functionality meets business requirements.</a:t>
          </a:r>
        </a:p>
      </dgm:t>
    </dgm:pt>
    <dgm:pt modelId="{461F1032-923E-3345-9A66-C480E695ED1A}" type="parTrans" cxnId="{A069603D-C72F-0B4C-87B6-0A1D410E3C3F}">
      <dgm:prSet/>
      <dgm:spPr/>
      <dgm:t>
        <a:bodyPr/>
        <a:lstStyle/>
        <a:p>
          <a:endParaRPr lang="en-US"/>
        </a:p>
      </dgm:t>
    </dgm:pt>
    <dgm:pt modelId="{39B77C75-0C26-2E4D-A4A3-34B95B4BB08E}" type="sibTrans" cxnId="{A069603D-C72F-0B4C-87B6-0A1D410E3C3F}">
      <dgm:prSet/>
      <dgm:spPr/>
    </dgm:pt>
    <dgm:pt modelId="{48663F58-E0F0-7A4B-BEF0-90F9243DE0A2}">
      <dgm:prSet/>
      <dgm:spPr/>
      <dgm:t>
        <a:bodyPr/>
        <a:lstStyle/>
        <a:p>
          <a:pPr>
            <a:buFont typeface="Arial" panose="020B0604020202020204" pitchFamily="34" charset="0"/>
            <a:buChar char="•"/>
          </a:pPr>
          <a:r>
            <a:rPr lang="en-US" b="0" i="0" u="none" dirty="0"/>
            <a:t>Acceptance</a:t>
          </a:r>
        </a:p>
      </dgm:t>
    </dgm:pt>
    <dgm:pt modelId="{65D2D550-A9B6-764C-8138-CE4B8B226E88}" type="parTrans" cxnId="{CA43EAA5-D523-1A48-A697-D0E5F16F92D8}">
      <dgm:prSet/>
      <dgm:spPr/>
      <dgm:t>
        <a:bodyPr/>
        <a:lstStyle/>
        <a:p>
          <a:endParaRPr lang="en-US"/>
        </a:p>
      </dgm:t>
    </dgm:pt>
    <dgm:pt modelId="{48AF77C9-6230-F14B-966C-C8BC20A15232}" type="sibTrans" cxnId="{CA43EAA5-D523-1A48-A697-D0E5F16F92D8}">
      <dgm:prSet/>
      <dgm:spPr/>
    </dgm:pt>
    <dgm:pt modelId="{DE21F207-43E6-8042-8035-2B840BB91630}">
      <dgm:prSet/>
      <dgm:spPr/>
      <dgm:t>
        <a:bodyPr/>
        <a:lstStyle/>
        <a:p>
          <a:pPr>
            <a:buFont typeface="Arial" panose="020B0604020202020204" pitchFamily="34" charset="0"/>
            <a:buChar char="•"/>
          </a:pPr>
          <a:r>
            <a:rPr lang="en-US" b="0" i="0" u="none" dirty="0"/>
            <a:t>After integrating (and maybe fixing) you should run your unit tests again. This is regression testing to ensure that further changes have not broken any units that were already tested. You can run your unit tests again and again for regression testing</a:t>
          </a:r>
        </a:p>
      </dgm:t>
    </dgm:pt>
    <dgm:pt modelId="{522D23D9-B232-0A48-9E37-0C791ACA95C4}" type="parTrans" cxnId="{C8DF173F-620D-F84D-BDC0-7D7618F4CE9B}">
      <dgm:prSet/>
      <dgm:spPr/>
      <dgm:t>
        <a:bodyPr/>
        <a:lstStyle/>
        <a:p>
          <a:endParaRPr lang="en-US"/>
        </a:p>
      </dgm:t>
    </dgm:pt>
    <dgm:pt modelId="{63A067A6-EEE3-AA43-9981-F2B8C7C3C488}" type="sibTrans" cxnId="{C8DF173F-620D-F84D-BDC0-7D7618F4CE9B}">
      <dgm:prSet/>
      <dgm:spPr/>
    </dgm:pt>
    <dgm:pt modelId="{DC30E3E1-3EB9-2F4A-8202-0A11FB07FE0A}">
      <dgm:prSet/>
      <dgm:spPr/>
      <dgm:t>
        <a:bodyPr/>
        <a:lstStyle/>
        <a:p>
          <a:pPr>
            <a:buFont typeface="Arial" panose="020B0604020202020204" pitchFamily="34" charset="0"/>
            <a:buChar char="•"/>
          </a:pPr>
          <a:r>
            <a:rPr lang="en-US" b="0" i="0" u="none" dirty="0"/>
            <a:t>You test the integrations of many units together.</a:t>
          </a:r>
        </a:p>
      </dgm:t>
    </dgm:pt>
    <dgm:pt modelId="{EDB8EA2E-4128-4045-8136-9607FDE664A3}" type="parTrans" cxnId="{88F43E70-B372-524E-9548-96196C8CC360}">
      <dgm:prSet/>
      <dgm:spPr/>
      <dgm:t>
        <a:bodyPr/>
        <a:lstStyle/>
        <a:p>
          <a:endParaRPr lang="en-US"/>
        </a:p>
      </dgm:t>
    </dgm:pt>
    <dgm:pt modelId="{BBB7DAA9-C3CF-DF4B-BC25-7572766CF3CE}" type="sibTrans" cxnId="{88F43E70-B372-524E-9548-96196C8CC360}">
      <dgm:prSet/>
      <dgm:spPr/>
    </dgm:pt>
    <dgm:pt modelId="{4A6358C5-7DC4-4346-AC94-16120E956007}">
      <dgm:prSet phldrT="[Text]"/>
      <dgm:spPr/>
      <dgm:t>
        <a:bodyPr/>
        <a:lstStyle/>
        <a:p>
          <a:pPr>
            <a:buFont typeface="Arial" panose="020B0604020202020204" pitchFamily="34" charset="0"/>
            <a:buChar char="•"/>
          </a:pPr>
          <a:r>
            <a:rPr lang="en-US" b="0" i="0" u="none" dirty="0"/>
            <a:t>You test each individual piece of code.</a:t>
          </a:r>
          <a:endParaRPr lang="en-US" dirty="0"/>
        </a:p>
      </dgm:t>
    </dgm:pt>
    <dgm:pt modelId="{1669B62A-F57D-434C-9793-9F6F8D53C5CC}" type="parTrans" cxnId="{3ED2E0FA-6896-DF4A-8CCB-B12FE0530D37}">
      <dgm:prSet/>
      <dgm:spPr/>
      <dgm:t>
        <a:bodyPr/>
        <a:lstStyle/>
        <a:p>
          <a:endParaRPr lang="en-US"/>
        </a:p>
      </dgm:t>
    </dgm:pt>
    <dgm:pt modelId="{63BCE570-2A92-0B42-8D54-AFB315CBF597}" type="sibTrans" cxnId="{3ED2E0FA-6896-DF4A-8CCB-B12FE0530D37}">
      <dgm:prSet/>
      <dgm:spPr/>
    </dgm:pt>
    <dgm:pt modelId="{2C3011EE-C657-E442-9002-3DAC7838CBAE}">
      <dgm:prSet phldrT="[Text]"/>
      <dgm:spPr/>
      <dgm:t>
        <a:bodyPr/>
        <a:lstStyle/>
        <a:p>
          <a:pPr>
            <a:buFont typeface="Arial" panose="020B0604020202020204" pitchFamily="34" charset="0"/>
            <a:buChar char="•"/>
          </a:pPr>
          <a:r>
            <a:rPr lang="en-US" b="0" i="0" u="none" dirty="0"/>
            <a:t>Think each class or method.</a:t>
          </a:r>
          <a:endParaRPr lang="en-US" dirty="0"/>
        </a:p>
      </dgm:t>
    </dgm:pt>
    <dgm:pt modelId="{FC61471A-78A4-1848-8343-60BA49463C54}" type="parTrans" cxnId="{A615B99E-7672-2042-AB5A-360A23D71D05}">
      <dgm:prSet/>
      <dgm:spPr/>
      <dgm:t>
        <a:bodyPr/>
        <a:lstStyle/>
        <a:p>
          <a:endParaRPr lang="en-US"/>
        </a:p>
      </dgm:t>
    </dgm:pt>
    <dgm:pt modelId="{7AE1F4B1-84FF-EA41-873F-8B05666417EA}" type="sibTrans" cxnId="{A615B99E-7672-2042-AB5A-360A23D71D05}">
      <dgm:prSet/>
      <dgm:spPr/>
      <dgm:t>
        <a:bodyPr/>
        <a:lstStyle/>
        <a:p>
          <a:endParaRPr lang="en-US"/>
        </a:p>
      </dgm:t>
    </dgm:pt>
    <dgm:pt modelId="{02DE24A2-F73D-704F-8FA2-7B6FD0755F6C}">
      <dgm:prSet/>
      <dgm:spPr/>
      <dgm:t>
        <a:bodyPr/>
        <a:lstStyle/>
        <a:p>
          <a:pPr>
            <a:buFont typeface="Arial" panose="020B0604020202020204" pitchFamily="34" charset="0"/>
            <a:buChar char="•"/>
          </a:pPr>
          <a:r>
            <a:rPr lang="en-US" b="0" i="0" u="none" dirty="0"/>
            <a:t>You make sure your code works when put together, including dependencies, databases and libraries.</a:t>
          </a:r>
        </a:p>
      </dgm:t>
    </dgm:pt>
    <dgm:pt modelId="{06F3A265-1B78-C848-A004-715F6EF1498F}" type="parTrans" cxnId="{7F56E256-F2B9-1E43-BF1D-740E7EBBE157}">
      <dgm:prSet/>
      <dgm:spPr/>
      <dgm:t>
        <a:bodyPr/>
        <a:lstStyle/>
        <a:p>
          <a:endParaRPr lang="en-US"/>
        </a:p>
      </dgm:t>
    </dgm:pt>
    <dgm:pt modelId="{BA7B564D-6FF3-514E-8787-FCA2A34C906D}" type="sibTrans" cxnId="{7F56E256-F2B9-1E43-BF1D-740E7EBBE157}">
      <dgm:prSet/>
      <dgm:spPr/>
      <dgm:t>
        <a:bodyPr/>
        <a:lstStyle/>
        <a:p>
          <a:endParaRPr lang="en-US"/>
        </a:p>
      </dgm:t>
    </dgm:pt>
    <dgm:pt modelId="{D61CC52C-B70E-184E-B377-52425531623B}" type="pres">
      <dgm:prSet presAssocID="{8DDE94DA-B408-3146-BFDF-83BEEE7723C8}" presName="Name0" presStyleCnt="0">
        <dgm:presLayoutVars>
          <dgm:dir/>
          <dgm:animLvl val="lvl"/>
          <dgm:resizeHandles val="exact"/>
        </dgm:presLayoutVars>
      </dgm:prSet>
      <dgm:spPr/>
    </dgm:pt>
    <dgm:pt modelId="{0E1EE434-CAFD-9F41-BB06-AE2621124FD4}" type="pres">
      <dgm:prSet presAssocID="{41886033-31DF-7248-B5B0-6BB5273BD8AE}" presName="linNode" presStyleCnt="0"/>
      <dgm:spPr/>
    </dgm:pt>
    <dgm:pt modelId="{6F1A7037-6083-7843-AD74-F4303EFF2B79}" type="pres">
      <dgm:prSet presAssocID="{41886033-31DF-7248-B5B0-6BB5273BD8AE}" presName="parentText" presStyleLbl="node1" presStyleIdx="0" presStyleCnt="4">
        <dgm:presLayoutVars>
          <dgm:chMax val="1"/>
          <dgm:bulletEnabled val="1"/>
        </dgm:presLayoutVars>
      </dgm:prSet>
      <dgm:spPr/>
    </dgm:pt>
    <dgm:pt modelId="{5F8D2523-455D-764E-898F-DB64C6E6ED77}" type="pres">
      <dgm:prSet presAssocID="{41886033-31DF-7248-B5B0-6BB5273BD8AE}" presName="descendantText" presStyleLbl="alignAccFollowNode1" presStyleIdx="0" presStyleCnt="4">
        <dgm:presLayoutVars>
          <dgm:bulletEnabled val="1"/>
        </dgm:presLayoutVars>
      </dgm:prSet>
      <dgm:spPr/>
    </dgm:pt>
    <dgm:pt modelId="{1CA94DB2-267D-6C44-B839-BA03C38ED928}" type="pres">
      <dgm:prSet presAssocID="{FCC1DE41-3454-3D4C-BAD2-4841921D5450}" presName="sp" presStyleCnt="0"/>
      <dgm:spPr/>
    </dgm:pt>
    <dgm:pt modelId="{AA50BE5B-DF21-5F43-88AC-73A7565F0265}" type="pres">
      <dgm:prSet presAssocID="{E139773E-5C2C-A343-A584-2640DACCB453}" presName="linNode" presStyleCnt="0"/>
      <dgm:spPr/>
    </dgm:pt>
    <dgm:pt modelId="{4C503F06-6EEA-A94F-B3B5-3CFB38752451}" type="pres">
      <dgm:prSet presAssocID="{E139773E-5C2C-A343-A584-2640DACCB453}" presName="parentText" presStyleLbl="node1" presStyleIdx="1" presStyleCnt="4">
        <dgm:presLayoutVars>
          <dgm:chMax val="1"/>
          <dgm:bulletEnabled val="1"/>
        </dgm:presLayoutVars>
      </dgm:prSet>
      <dgm:spPr/>
    </dgm:pt>
    <dgm:pt modelId="{8E213F24-1DAD-AD43-BCF3-CCB854302BC6}" type="pres">
      <dgm:prSet presAssocID="{E139773E-5C2C-A343-A584-2640DACCB453}" presName="descendantText" presStyleLbl="alignAccFollowNode1" presStyleIdx="1" presStyleCnt="4">
        <dgm:presLayoutVars>
          <dgm:bulletEnabled val="1"/>
        </dgm:presLayoutVars>
      </dgm:prSet>
      <dgm:spPr/>
    </dgm:pt>
    <dgm:pt modelId="{E865B145-49C3-174B-8942-7F2F977851AE}" type="pres">
      <dgm:prSet presAssocID="{50916D31-807A-FB41-B1A4-4A911AF4EC3D}" presName="sp" presStyleCnt="0"/>
      <dgm:spPr/>
    </dgm:pt>
    <dgm:pt modelId="{B7C0DC96-58AC-B042-A660-DE09981A8E0B}" type="pres">
      <dgm:prSet presAssocID="{46D96229-FF01-7E49-BEA2-1984E80AF3AE}" presName="linNode" presStyleCnt="0"/>
      <dgm:spPr/>
    </dgm:pt>
    <dgm:pt modelId="{2944DC1F-C06D-9042-8233-9E34B37E888B}" type="pres">
      <dgm:prSet presAssocID="{46D96229-FF01-7E49-BEA2-1984E80AF3AE}" presName="parentText" presStyleLbl="node1" presStyleIdx="2" presStyleCnt="4">
        <dgm:presLayoutVars>
          <dgm:chMax val="1"/>
          <dgm:bulletEnabled val="1"/>
        </dgm:presLayoutVars>
      </dgm:prSet>
      <dgm:spPr/>
    </dgm:pt>
    <dgm:pt modelId="{3AD95E6A-B630-7942-8956-3B31E388523E}" type="pres">
      <dgm:prSet presAssocID="{46D96229-FF01-7E49-BEA2-1984E80AF3AE}" presName="descendantText" presStyleLbl="alignAccFollowNode1" presStyleIdx="2" presStyleCnt="4">
        <dgm:presLayoutVars>
          <dgm:bulletEnabled val="1"/>
        </dgm:presLayoutVars>
      </dgm:prSet>
      <dgm:spPr/>
    </dgm:pt>
    <dgm:pt modelId="{B0ECBED8-28A6-BB4C-96AB-1276E39D1DC9}" type="pres">
      <dgm:prSet presAssocID="{9B470061-52FC-9043-ADB6-3E4D39393E3F}" presName="sp" presStyleCnt="0"/>
      <dgm:spPr/>
    </dgm:pt>
    <dgm:pt modelId="{E36799E5-6910-C14B-AA4C-8A46D476B407}" type="pres">
      <dgm:prSet presAssocID="{48663F58-E0F0-7A4B-BEF0-90F9243DE0A2}" presName="linNode" presStyleCnt="0"/>
      <dgm:spPr/>
    </dgm:pt>
    <dgm:pt modelId="{67F90F93-55FB-B644-B6F6-B3E8AD07F782}" type="pres">
      <dgm:prSet presAssocID="{48663F58-E0F0-7A4B-BEF0-90F9243DE0A2}" presName="parentText" presStyleLbl="node1" presStyleIdx="3" presStyleCnt="4">
        <dgm:presLayoutVars>
          <dgm:chMax val="1"/>
          <dgm:bulletEnabled val="1"/>
        </dgm:presLayoutVars>
      </dgm:prSet>
      <dgm:spPr/>
    </dgm:pt>
    <dgm:pt modelId="{58560EFA-AD54-3344-AD6E-E1CB4B0153F5}" type="pres">
      <dgm:prSet presAssocID="{48663F58-E0F0-7A4B-BEF0-90F9243DE0A2}" presName="descendantText" presStyleLbl="alignAccFollowNode1" presStyleIdx="3" presStyleCnt="4">
        <dgm:presLayoutVars>
          <dgm:bulletEnabled val="1"/>
        </dgm:presLayoutVars>
      </dgm:prSet>
      <dgm:spPr/>
    </dgm:pt>
  </dgm:ptLst>
  <dgm:cxnLst>
    <dgm:cxn modelId="{4594E41B-7CB1-894B-B5AA-B11C1E2DBE55}" srcId="{8DDE94DA-B408-3146-BFDF-83BEEE7723C8}" destId="{E139773E-5C2C-A343-A584-2640DACCB453}" srcOrd="1" destOrd="0" parTransId="{6B21069E-72B7-D64D-88CA-A1A33C1D838F}" sibTransId="{50916D31-807A-FB41-B1A4-4A911AF4EC3D}"/>
    <dgm:cxn modelId="{1DF14223-A49B-1042-A9B8-06C5D5DD8AAA}" type="presOf" srcId="{DC30E3E1-3EB9-2F4A-8202-0A11FB07FE0A}" destId="{8E213F24-1DAD-AD43-BCF3-CCB854302BC6}" srcOrd="0" destOrd="0" presId="urn:microsoft.com/office/officeart/2005/8/layout/vList5"/>
    <dgm:cxn modelId="{5FA7EE37-6923-BD47-BA00-93A6D3083F3E}" type="presOf" srcId="{DE21F207-43E6-8042-8035-2B840BB91630}" destId="{3AD95E6A-B630-7942-8956-3B31E388523E}" srcOrd="0" destOrd="0" presId="urn:microsoft.com/office/officeart/2005/8/layout/vList5"/>
    <dgm:cxn modelId="{A069603D-C72F-0B4C-87B6-0A1D410E3C3F}" srcId="{48663F58-E0F0-7A4B-BEF0-90F9243DE0A2}" destId="{5D9352AA-11B3-2548-92E3-C94DF14C32B0}" srcOrd="0" destOrd="0" parTransId="{461F1032-923E-3345-9A66-C480E695ED1A}" sibTransId="{39B77C75-0C26-2E4D-A4A3-34B95B4BB08E}"/>
    <dgm:cxn modelId="{C8DF173F-620D-F84D-BDC0-7D7618F4CE9B}" srcId="{46D96229-FF01-7E49-BEA2-1984E80AF3AE}" destId="{DE21F207-43E6-8042-8035-2B840BB91630}" srcOrd="0" destOrd="0" parTransId="{522D23D9-B232-0A48-9E37-0C791ACA95C4}" sibTransId="{63A067A6-EEE3-AA43-9981-F2B8C7C3C488}"/>
    <dgm:cxn modelId="{7F56E256-F2B9-1E43-BF1D-740E7EBBE157}" srcId="{E139773E-5C2C-A343-A584-2640DACCB453}" destId="{02DE24A2-F73D-704F-8FA2-7B6FD0755F6C}" srcOrd="1" destOrd="0" parTransId="{06F3A265-1B78-C848-A004-715F6EF1498F}" sibTransId="{BA7B564D-6FF3-514E-8787-FCA2A34C906D}"/>
    <dgm:cxn modelId="{8586BB63-E434-FF4E-BE6D-E33DAEDF6AB7}" type="presOf" srcId="{8DDE94DA-B408-3146-BFDF-83BEEE7723C8}" destId="{D61CC52C-B70E-184E-B377-52425531623B}" srcOrd="0" destOrd="0" presId="urn:microsoft.com/office/officeart/2005/8/layout/vList5"/>
    <dgm:cxn modelId="{88F43E70-B372-524E-9548-96196C8CC360}" srcId="{E139773E-5C2C-A343-A584-2640DACCB453}" destId="{DC30E3E1-3EB9-2F4A-8202-0A11FB07FE0A}" srcOrd="0" destOrd="0" parTransId="{EDB8EA2E-4128-4045-8136-9607FDE664A3}" sibTransId="{BBB7DAA9-C3CF-DF4B-BC25-7572766CF3CE}"/>
    <dgm:cxn modelId="{F7525278-00F1-354E-9CB6-CBD480FA37E6}" type="presOf" srcId="{2C3011EE-C657-E442-9002-3DAC7838CBAE}" destId="{5F8D2523-455D-764E-898F-DB64C6E6ED77}" srcOrd="0" destOrd="1" presId="urn:microsoft.com/office/officeart/2005/8/layout/vList5"/>
    <dgm:cxn modelId="{C19E9C81-1D1A-EB43-99FF-1D565FEFDD59}" type="presOf" srcId="{E139773E-5C2C-A343-A584-2640DACCB453}" destId="{4C503F06-6EEA-A94F-B3B5-3CFB38752451}" srcOrd="0" destOrd="0" presId="urn:microsoft.com/office/officeart/2005/8/layout/vList5"/>
    <dgm:cxn modelId="{7722E186-A495-D844-9885-135DB2E2EE03}" type="presOf" srcId="{41886033-31DF-7248-B5B0-6BB5273BD8AE}" destId="{6F1A7037-6083-7843-AD74-F4303EFF2B79}" srcOrd="0" destOrd="0" presId="urn:microsoft.com/office/officeart/2005/8/layout/vList5"/>
    <dgm:cxn modelId="{A615B99E-7672-2042-AB5A-360A23D71D05}" srcId="{41886033-31DF-7248-B5B0-6BB5273BD8AE}" destId="{2C3011EE-C657-E442-9002-3DAC7838CBAE}" srcOrd="1" destOrd="0" parTransId="{FC61471A-78A4-1848-8343-60BA49463C54}" sibTransId="{7AE1F4B1-84FF-EA41-873F-8B05666417EA}"/>
    <dgm:cxn modelId="{CA43EAA5-D523-1A48-A697-D0E5F16F92D8}" srcId="{8DDE94DA-B408-3146-BFDF-83BEEE7723C8}" destId="{48663F58-E0F0-7A4B-BEF0-90F9243DE0A2}" srcOrd="3" destOrd="0" parTransId="{65D2D550-A9B6-764C-8138-CE4B8B226E88}" sibTransId="{48AF77C9-6230-F14B-966C-C8BC20A15232}"/>
    <dgm:cxn modelId="{292F12A9-83CF-6F44-AE6F-40DC33F87539}" type="presOf" srcId="{4A6358C5-7DC4-4346-AC94-16120E956007}" destId="{5F8D2523-455D-764E-898F-DB64C6E6ED77}" srcOrd="0" destOrd="0" presId="urn:microsoft.com/office/officeart/2005/8/layout/vList5"/>
    <dgm:cxn modelId="{90D551B3-79CD-8C45-AE80-E6D751AFE17B}" type="presOf" srcId="{46D96229-FF01-7E49-BEA2-1984E80AF3AE}" destId="{2944DC1F-C06D-9042-8233-9E34B37E888B}" srcOrd="0" destOrd="0" presId="urn:microsoft.com/office/officeart/2005/8/layout/vList5"/>
    <dgm:cxn modelId="{A3FF69BB-70BC-2F42-9D57-AA8E4391FCC3}" srcId="{8DDE94DA-B408-3146-BFDF-83BEEE7723C8}" destId="{41886033-31DF-7248-B5B0-6BB5273BD8AE}" srcOrd="0" destOrd="0" parTransId="{FD733517-6E85-6F47-9F6A-7D19BA176F48}" sibTransId="{FCC1DE41-3454-3D4C-BAD2-4841921D5450}"/>
    <dgm:cxn modelId="{8638EDC4-E618-E34C-A54F-2F58C058BB43}" type="presOf" srcId="{02DE24A2-F73D-704F-8FA2-7B6FD0755F6C}" destId="{8E213F24-1DAD-AD43-BCF3-CCB854302BC6}" srcOrd="0" destOrd="1" presId="urn:microsoft.com/office/officeart/2005/8/layout/vList5"/>
    <dgm:cxn modelId="{6E9556DB-6765-BA49-AD3C-17E3CBB42CAF}" srcId="{8DDE94DA-B408-3146-BFDF-83BEEE7723C8}" destId="{46D96229-FF01-7E49-BEA2-1984E80AF3AE}" srcOrd="2" destOrd="0" parTransId="{47C88ABC-E6DC-844D-983A-9E407C1A79F6}" sibTransId="{9B470061-52FC-9043-ADB6-3E4D39393E3F}"/>
    <dgm:cxn modelId="{B6FD33DE-62D5-4A4E-A739-2D5DAF5B8091}" type="presOf" srcId="{48663F58-E0F0-7A4B-BEF0-90F9243DE0A2}" destId="{67F90F93-55FB-B644-B6F6-B3E8AD07F782}" srcOrd="0" destOrd="0" presId="urn:microsoft.com/office/officeart/2005/8/layout/vList5"/>
    <dgm:cxn modelId="{9CEFFEE6-4147-9340-ACE9-FB6B449F16D5}" type="presOf" srcId="{5D9352AA-11B3-2548-92E3-C94DF14C32B0}" destId="{58560EFA-AD54-3344-AD6E-E1CB4B0153F5}" srcOrd="0" destOrd="0" presId="urn:microsoft.com/office/officeart/2005/8/layout/vList5"/>
    <dgm:cxn modelId="{3ED2E0FA-6896-DF4A-8CCB-B12FE0530D37}" srcId="{41886033-31DF-7248-B5B0-6BB5273BD8AE}" destId="{4A6358C5-7DC4-4346-AC94-16120E956007}" srcOrd="0" destOrd="0" parTransId="{1669B62A-F57D-434C-9793-9F6F8D53C5CC}" sibTransId="{63BCE570-2A92-0B42-8D54-AFB315CBF597}"/>
    <dgm:cxn modelId="{48B049B3-8CA3-C44C-A006-1C4206857869}" type="presParOf" srcId="{D61CC52C-B70E-184E-B377-52425531623B}" destId="{0E1EE434-CAFD-9F41-BB06-AE2621124FD4}" srcOrd="0" destOrd="0" presId="urn:microsoft.com/office/officeart/2005/8/layout/vList5"/>
    <dgm:cxn modelId="{5203BAA4-9884-8B4A-9C3D-E549BFEE89C7}" type="presParOf" srcId="{0E1EE434-CAFD-9F41-BB06-AE2621124FD4}" destId="{6F1A7037-6083-7843-AD74-F4303EFF2B79}" srcOrd="0" destOrd="0" presId="urn:microsoft.com/office/officeart/2005/8/layout/vList5"/>
    <dgm:cxn modelId="{18C12971-673E-C147-9F32-76125A3D1C59}" type="presParOf" srcId="{0E1EE434-CAFD-9F41-BB06-AE2621124FD4}" destId="{5F8D2523-455D-764E-898F-DB64C6E6ED77}" srcOrd="1" destOrd="0" presId="urn:microsoft.com/office/officeart/2005/8/layout/vList5"/>
    <dgm:cxn modelId="{E213E402-4DD4-C04A-AE73-7222AAE5F1BA}" type="presParOf" srcId="{D61CC52C-B70E-184E-B377-52425531623B}" destId="{1CA94DB2-267D-6C44-B839-BA03C38ED928}" srcOrd="1" destOrd="0" presId="urn:microsoft.com/office/officeart/2005/8/layout/vList5"/>
    <dgm:cxn modelId="{70D5E283-DEC3-2649-90BD-E58CDB6415D9}" type="presParOf" srcId="{D61CC52C-B70E-184E-B377-52425531623B}" destId="{AA50BE5B-DF21-5F43-88AC-73A7565F0265}" srcOrd="2" destOrd="0" presId="urn:microsoft.com/office/officeart/2005/8/layout/vList5"/>
    <dgm:cxn modelId="{71422FF3-3B51-094D-99A4-6871BE4AA5A8}" type="presParOf" srcId="{AA50BE5B-DF21-5F43-88AC-73A7565F0265}" destId="{4C503F06-6EEA-A94F-B3B5-3CFB38752451}" srcOrd="0" destOrd="0" presId="urn:microsoft.com/office/officeart/2005/8/layout/vList5"/>
    <dgm:cxn modelId="{3E910161-4FEC-6E4B-A899-DD62834D865D}" type="presParOf" srcId="{AA50BE5B-DF21-5F43-88AC-73A7565F0265}" destId="{8E213F24-1DAD-AD43-BCF3-CCB854302BC6}" srcOrd="1" destOrd="0" presId="urn:microsoft.com/office/officeart/2005/8/layout/vList5"/>
    <dgm:cxn modelId="{DD02FA2D-1279-EF41-9D04-5C4DC8D43486}" type="presParOf" srcId="{D61CC52C-B70E-184E-B377-52425531623B}" destId="{E865B145-49C3-174B-8942-7F2F977851AE}" srcOrd="3" destOrd="0" presId="urn:microsoft.com/office/officeart/2005/8/layout/vList5"/>
    <dgm:cxn modelId="{D8C071D8-362D-494E-92E9-0183C67565E4}" type="presParOf" srcId="{D61CC52C-B70E-184E-B377-52425531623B}" destId="{B7C0DC96-58AC-B042-A660-DE09981A8E0B}" srcOrd="4" destOrd="0" presId="urn:microsoft.com/office/officeart/2005/8/layout/vList5"/>
    <dgm:cxn modelId="{2E11A3C8-ECE5-8040-81CA-B70A96DFD5AB}" type="presParOf" srcId="{B7C0DC96-58AC-B042-A660-DE09981A8E0B}" destId="{2944DC1F-C06D-9042-8233-9E34B37E888B}" srcOrd="0" destOrd="0" presId="urn:microsoft.com/office/officeart/2005/8/layout/vList5"/>
    <dgm:cxn modelId="{BEB0C5C5-055A-7A48-AEFA-0B5C2005EC05}" type="presParOf" srcId="{B7C0DC96-58AC-B042-A660-DE09981A8E0B}" destId="{3AD95E6A-B630-7942-8956-3B31E388523E}" srcOrd="1" destOrd="0" presId="urn:microsoft.com/office/officeart/2005/8/layout/vList5"/>
    <dgm:cxn modelId="{A0D01E09-6ADF-7C43-B9A4-3CA6FC97DDC7}" type="presParOf" srcId="{D61CC52C-B70E-184E-B377-52425531623B}" destId="{B0ECBED8-28A6-BB4C-96AB-1276E39D1DC9}" srcOrd="5" destOrd="0" presId="urn:microsoft.com/office/officeart/2005/8/layout/vList5"/>
    <dgm:cxn modelId="{2ADB51B3-EFD8-5A48-B58E-605E1DE3E4C0}" type="presParOf" srcId="{D61CC52C-B70E-184E-B377-52425531623B}" destId="{E36799E5-6910-C14B-AA4C-8A46D476B407}" srcOrd="6" destOrd="0" presId="urn:microsoft.com/office/officeart/2005/8/layout/vList5"/>
    <dgm:cxn modelId="{0D3A26C6-B30C-584A-A7DC-88861CD627E3}" type="presParOf" srcId="{E36799E5-6910-C14B-AA4C-8A46D476B407}" destId="{67F90F93-55FB-B644-B6F6-B3E8AD07F782}" srcOrd="0" destOrd="0" presId="urn:microsoft.com/office/officeart/2005/8/layout/vList5"/>
    <dgm:cxn modelId="{A520144F-C948-4D47-9A9C-D6E105E6AA8F}" type="presParOf" srcId="{E36799E5-6910-C14B-AA4C-8A46D476B407}" destId="{58560EFA-AD54-3344-AD6E-E1CB4B0153F5}"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F8D2523-455D-764E-898F-DB64C6E6ED77}">
      <dsp:nvSpPr>
        <dsp:cNvPr id="0" name=""/>
        <dsp:cNvSpPr/>
      </dsp:nvSpPr>
      <dsp:spPr>
        <a:xfrm rot="5400000">
          <a:off x="5483854" y="-2265354"/>
          <a:ext cx="803667" cy="5539471"/>
        </a:xfrm>
        <a:prstGeom prst="round2SameRect">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22860" rIns="45720" bIns="22860" numCol="1" spcCol="1270" anchor="ctr" anchorCtr="0">
          <a:noAutofit/>
        </a:bodyPr>
        <a:lstStyle/>
        <a:p>
          <a:pPr marL="114300" lvl="1" indent="-114300" algn="l" defTabSz="533400">
            <a:lnSpc>
              <a:spcPct val="90000"/>
            </a:lnSpc>
            <a:spcBef>
              <a:spcPct val="0"/>
            </a:spcBef>
            <a:spcAft>
              <a:spcPct val="15000"/>
            </a:spcAft>
            <a:buFont typeface="Arial" panose="020B0604020202020204" pitchFamily="34" charset="0"/>
            <a:buChar char="•"/>
          </a:pPr>
          <a:r>
            <a:rPr lang="en-US" sz="1200" b="0" i="0" u="none" kern="1200" dirty="0"/>
            <a:t>You test each individual piece of code.</a:t>
          </a:r>
          <a:endParaRPr lang="en-US" sz="1200" kern="1200" dirty="0"/>
        </a:p>
        <a:p>
          <a:pPr marL="114300" lvl="1" indent="-114300" algn="l" defTabSz="533400">
            <a:lnSpc>
              <a:spcPct val="90000"/>
            </a:lnSpc>
            <a:spcBef>
              <a:spcPct val="0"/>
            </a:spcBef>
            <a:spcAft>
              <a:spcPct val="15000"/>
            </a:spcAft>
            <a:buFont typeface="Arial" panose="020B0604020202020204" pitchFamily="34" charset="0"/>
            <a:buChar char="•"/>
          </a:pPr>
          <a:r>
            <a:rPr lang="en-US" sz="1200" b="0" i="0" u="none" kern="1200" dirty="0"/>
            <a:t>Think each class or method.</a:t>
          </a:r>
          <a:endParaRPr lang="en-US" sz="1200" kern="1200" dirty="0"/>
        </a:p>
      </dsp:txBody>
      <dsp:txXfrm rot="-5400000">
        <a:off x="3115952" y="141780"/>
        <a:ext cx="5500239" cy="725203"/>
      </dsp:txXfrm>
    </dsp:sp>
    <dsp:sp modelId="{6F1A7037-6083-7843-AD74-F4303EFF2B79}">
      <dsp:nvSpPr>
        <dsp:cNvPr id="0" name=""/>
        <dsp:cNvSpPr/>
      </dsp:nvSpPr>
      <dsp:spPr>
        <a:xfrm>
          <a:off x="0" y="2088"/>
          <a:ext cx="3115952" cy="1004584"/>
        </a:xfrm>
        <a:prstGeom prst="round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44780" tIns="72390" rIns="144780" bIns="72390" numCol="1" spcCol="1270" anchor="ctr" anchorCtr="0">
          <a:noAutofit/>
        </a:bodyPr>
        <a:lstStyle/>
        <a:p>
          <a:pPr marL="0" lvl="0" indent="0" algn="ctr" defTabSz="1689100">
            <a:lnSpc>
              <a:spcPct val="90000"/>
            </a:lnSpc>
            <a:spcBef>
              <a:spcPct val="0"/>
            </a:spcBef>
            <a:spcAft>
              <a:spcPct val="35000"/>
            </a:spcAft>
            <a:buFont typeface="Arial" panose="020B0604020202020204" pitchFamily="34" charset="0"/>
            <a:buNone/>
          </a:pPr>
          <a:r>
            <a:rPr lang="en-US" sz="3800" b="0" i="0" u="none" kern="1200" dirty="0"/>
            <a:t>Unit</a:t>
          </a:r>
          <a:endParaRPr lang="en-US" sz="3800" kern="1200" dirty="0"/>
        </a:p>
      </dsp:txBody>
      <dsp:txXfrm>
        <a:off x="49040" y="51128"/>
        <a:ext cx="3017872" cy="906504"/>
      </dsp:txXfrm>
    </dsp:sp>
    <dsp:sp modelId="{8E213F24-1DAD-AD43-BCF3-CCB854302BC6}">
      <dsp:nvSpPr>
        <dsp:cNvPr id="0" name=""/>
        <dsp:cNvSpPr/>
      </dsp:nvSpPr>
      <dsp:spPr>
        <a:xfrm rot="5400000">
          <a:off x="5483854" y="-1210541"/>
          <a:ext cx="803667" cy="5539471"/>
        </a:xfrm>
        <a:prstGeom prst="round2SameRect">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22860" rIns="45720" bIns="22860" numCol="1" spcCol="1270" anchor="ctr" anchorCtr="0">
          <a:noAutofit/>
        </a:bodyPr>
        <a:lstStyle/>
        <a:p>
          <a:pPr marL="114300" lvl="1" indent="-114300" algn="l" defTabSz="533400">
            <a:lnSpc>
              <a:spcPct val="90000"/>
            </a:lnSpc>
            <a:spcBef>
              <a:spcPct val="0"/>
            </a:spcBef>
            <a:spcAft>
              <a:spcPct val="15000"/>
            </a:spcAft>
            <a:buFont typeface="Arial" panose="020B0604020202020204" pitchFamily="34" charset="0"/>
            <a:buChar char="•"/>
          </a:pPr>
          <a:r>
            <a:rPr lang="en-US" sz="1200" b="0" i="0" u="none" kern="1200" dirty="0"/>
            <a:t>You test the integrations of many units together.</a:t>
          </a:r>
        </a:p>
        <a:p>
          <a:pPr marL="114300" lvl="1" indent="-114300" algn="l" defTabSz="533400">
            <a:lnSpc>
              <a:spcPct val="90000"/>
            </a:lnSpc>
            <a:spcBef>
              <a:spcPct val="0"/>
            </a:spcBef>
            <a:spcAft>
              <a:spcPct val="15000"/>
            </a:spcAft>
            <a:buFont typeface="Arial" panose="020B0604020202020204" pitchFamily="34" charset="0"/>
            <a:buChar char="•"/>
          </a:pPr>
          <a:r>
            <a:rPr lang="en-US" sz="1200" b="0" i="0" u="none" kern="1200" dirty="0"/>
            <a:t>You make sure your code works when put together, including dependencies, databases and libraries.</a:t>
          </a:r>
        </a:p>
      </dsp:txBody>
      <dsp:txXfrm rot="-5400000">
        <a:off x="3115952" y="1196593"/>
        <a:ext cx="5500239" cy="725203"/>
      </dsp:txXfrm>
    </dsp:sp>
    <dsp:sp modelId="{4C503F06-6EEA-A94F-B3B5-3CFB38752451}">
      <dsp:nvSpPr>
        <dsp:cNvPr id="0" name=""/>
        <dsp:cNvSpPr/>
      </dsp:nvSpPr>
      <dsp:spPr>
        <a:xfrm>
          <a:off x="0" y="1056902"/>
          <a:ext cx="3115952" cy="1004584"/>
        </a:xfrm>
        <a:prstGeom prst="round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44780" tIns="72390" rIns="144780" bIns="72390" numCol="1" spcCol="1270" anchor="ctr" anchorCtr="0">
          <a:noAutofit/>
        </a:bodyPr>
        <a:lstStyle/>
        <a:p>
          <a:pPr marL="0" lvl="0" indent="0" algn="ctr" defTabSz="1689100">
            <a:lnSpc>
              <a:spcPct val="90000"/>
            </a:lnSpc>
            <a:spcBef>
              <a:spcPct val="0"/>
            </a:spcBef>
            <a:spcAft>
              <a:spcPct val="35000"/>
            </a:spcAft>
            <a:buFont typeface="Arial" panose="020B0604020202020204" pitchFamily="34" charset="0"/>
            <a:buNone/>
          </a:pPr>
          <a:r>
            <a:rPr lang="en-US" sz="3800" b="0" i="0" u="none" kern="1200" dirty="0"/>
            <a:t>Integration</a:t>
          </a:r>
        </a:p>
      </dsp:txBody>
      <dsp:txXfrm>
        <a:off x="49040" y="1105942"/>
        <a:ext cx="3017872" cy="906504"/>
      </dsp:txXfrm>
    </dsp:sp>
    <dsp:sp modelId="{3AD95E6A-B630-7942-8956-3B31E388523E}">
      <dsp:nvSpPr>
        <dsp:cNvPr id="0" name=""/>
        <dsp:cNvSpPr/>
      </dsp:nvSpPr>
      <dsp:spPr>
        <a:xfrm rot="5400000">
          <a:off x="5483854" y="-155727"/>
          <a:ext cx="803667" cy="5539471"/>
        </a:xfrm>
        <a:prstGeom prst="round2SameRect">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22860" rIns="45720" bIns="22860" numCol="1" spcCol="1270" anchor="ctr" anchorCtr="0">
          <a:noAutofit/>
        </a:bodyPr>
        <a:lstStyle/>
        <a:p>
          <a:pPr marL="114300" lvl="1" indent="-114300" algn="l" defTabSz="533400">
            <a:lnSpc>
              <a:spcPct val="90000"/>
            </a:lnSpc>
            <a:spcBef>
              <a:spcPct val="0"/>
            </a:spcBef>
            <a:spcAft>
              <a:spcPct val="15000"/>
            </a:spcAft>
            <a:buFont typeface="Arial" panose="020B0604020202020204" pitchFamily="34" charset="0"/>
            <a:buChar char="•"/>
          </a:pPr>
          <a:r>
            <a:rPr lang="en-US" sz="1200" b="0" i="0" u="none" kern="1200" dirty="0"/>
            <a:t>After integrating (and maybe fixing) you should run your unit tests again. This is regression testing to ensure that further changes have not broken any units that were already tested. You can run your unit tests again and again for regression testing</a:t>
          </a:r>
        </a:p>
      </dsp:txBody>
      <dsp:txXfrm rot="-5400000">
        <a:off x="3115952" y="2251407"/>
        <a:ext cx="5500239" cy="725203"/>
      </dsp:txXfrm>
    </dsp:sp>
    <dsp:sp modelId="{2944DC1F-C06D-9042-8233-9E34B37E888B}">
      <dsp:nvSpPr>
        <dsp:cNvPr id="0" name=""/>
        <dsp:cNvSpPr/>
      </dsp:nvSpPr>
      <dsp:spPr>
        <a:xfrm>
          <a:off x="0" y="2111716"/>
          <a:ext cx="3115952" cy="1004584"/>
        </a:xfrm>
        <a:prstGeom prst="round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44780" tIns="72390" rIns="144780" bIns="72390" numCol="1" spcCol="1270" anchor="ctr" anchorCtr="0">
          <a:noAutofit/>
        </a:bodyPr>
        <a:lstStyle/>
        <a:p>
          <a:pPr marL="0" lvl="0" indent="0" algn="ctr" defTabSz="1689100">
            <a:lnSpc>
              <a:spcPct val="90000"/>
            </a:lnSpc>
            <a:spcBef>
              <a:spcPct val="0"/>
            </a:spcBef>
            <a:spcAft>
              <a:spcPct val="35000"/>
            </a:spcAft>
            <a:buFont typeface="Arial" panose="020B0604020202020204" pitchFamily="34" charset="0"/>
            <a:buNone/>
          </a:pPr>
          <a:r>
            <a:rPr lang="en-US" sz="3800" b="0" i="0" u="none" kern="1200" dirty="0"/>
            <a:t>Regression</a:t>
          </a:r>
        </a:p>
      </dsp:txBody>
      <dsp:txXfrm>
        <a:off x="49040" y="2160756"/>
        <a:ext cx="3017872" cy="906504"/>
      </dsp:txXfrm>
    </dsp:sp>
    <dsp:sp modelId="{58560EFA-AD54-3344-AD6E-E1CB4B0153F5}">
      <dsp:nvSpPr>
        <dsp:cNvPr id="0" name=""/>
        <dsp:cNvSpPr/>
      </dsp:nvSpPr>
      <dsp:spPr>
        <a:xfrm rot="5400000">
          <a:off x="5483854" y="899086"/>
          <a:ext cx="803667" cy="5539471"/>
        </a:xfrm>
        <a:prstGeom prst="round2SameRect">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22860" rIns="45720" bIns="22860" numCol="1" spcCol="1270" anchor="ctr" anchorCtr="0">
          <a:noAutofit/>
        </a:bodyPr>
        <a:lstStyle/>
        <a:p>
          <a:pPr marL="114300" lvl="1" indent="-114300" algn="l" defTabSz="533400">
            <a:lnSpc>
              <a:spcPct val="90000"/>
            </a:lnSpc>
            <a:spcBef>
              <a:spcPct val="0"/>
            </a:spcBef>
            <a:spcAft>
              <a:spcPct val="15000"/>
            </a:spcAft>
            <a:buFont typeface="Arial" panose="020B0604020202020204" pitchFamily="34" charset="0"/>
            <a:buChar char="•"/>
          </a:pPr>
          <a:r>
            <a:rPr lang="en-US" sz="1200" b="0" i="0" u="none" kern="1200" dirty="0"/>
            <a:t>You should test that the program works the way a user/customer expects the application to work. Acceptance tests ensure that the functionality meets business requirements.</a:t>
          </a:r>
        </a:p>
      </dsp:txBody>
      <dsp:txXfrm rot="-5400000">
        <a:off x="3115952" y="3306220"/>
        <a:ext cx="5500239" cy="725203"/>
      </dsp:txXfrm>
    </dsp:sp>
    <dsp:sp modelId="{67F90F93-55FB-B644-B6F6-B3E8AD07F782}">
      <dsp:nvSpPr>
        <dsp:cNvPr id="0" name=""/>
        <dsp:cNvSpPr/>
      </dsp:nvSpPr>
      <dsp:spPr>
        <a:xfrm>
          <a:off x="0" y="3166529"/>
          <a:ext cx="3115952" cy="1004584"/>
        </a:xfrm>
        <a:prstGeom prst="round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44780" tIns="72390" rIns="144780" bIns="72390" numCol="1" spcCol="1270" anchor="ctr" anchorCtr="0">
          <a:noAutofit/>
        </a:bodyPr>
        <a:lstStyle/>
        <a:p>
          <a:pPr marL="0" lvl="0" indent="0" algn="ctr" defTabSz="1689100">
            <a:lnSpc>
              <a:spcPct val="90000"/>
            </a:lnSpc>
            <a:spcBef>
              <a:spcPct val="0"/>
            </a:spcBef>
            <a:spcAft>
              <a:spcPct val="35000"/>
            </a:spcAft>
            <a:buFont typeface="Arial" panose="020B0604020202020204" pitchFamily="34" charset="0"/>
            <a:buNone/>
          </a:pPr>
          <a:r>
            <a:rPr lang="en-US" sz="3800" b="0" i="0" u="none" kern="1200" dirty="0"/>
            <a:t>Acceptance</a:t>
          </a:r>
        </a:p>
      </dsp:txBody>
      <dsp:txXfrm>
        <a:off x="49040" y="3215569"/>
        <a:ext cx="3017872" cy="906504"/>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C903119-82E0-4717-BF73-EF80AF83B122}" type="datetimeFigureOut">
              <a:rPr lang="en-US" smtClean="0">
                <a:latin typeface="Arial" panose="020B0604020202020204" pitchFamily="34" charset="0"/>
              </a:rPr>
              <a:t>10/6/23</a:t>
            </a:fld>
            <a:endParaRPr lang="en-US" dirty="0">
              <a:latin typeface="Arial" panose="020B0604020202020204" pitchFamily="34" charset="0"/>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latin typeface="Arial" panose="020B0604020202020204" pitchFamily="34" charset="0"/>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6733884-AF59-4CE4-B09D-5EAB2461B288}" type="slidenum">
              <a:rPr lang="en-US" smtClean="0">
                <a:latin typeface="Arial" panose="020B0604020202020204" pitchFamily="34" charset="0"/>
              </a:rPr>
              <a:t>‹#›</a:t>
            </a:fld>
            <a:endParaRPr lang="en-US" dirty="0">
              <a:latin typeface="Arial" panose="020B0604020202020204" pitchFamily="34" charset="0"/>
            </a:endParaRPr>
          </a:p>
        </p:txBody>
      </p:sp>
    </p:spTree>
    <p:extLst>
      <p:ext uri="{BB962C8B-B14F-4D97-AF65-F5344CB8AC3E}">
        <p14:creationId xmlns:p14="http://schemas.microsoft.com/office/powerpoint/2010/main" val="205517417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6173B48-74AE-D648-BEEF-B9A9669F7943}" type="datetimeFigureOut">
              <a:rPr lang="en-US" smtClean="0"/>
              <a:t>10/6/23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0C2D1F4-0744-7A49-9056-7D1040836E85}" type="slidenum">
              <a:rPr lang="en-US" smtClean="0"/>
              <a:t>‹#›</a:t>
            </a:fld>
            <a:endParaRPr lang="en-US"/>
          </a:p>
        </p:txBody>
      </p:sp>
    </p:spTree>
    <p:extLst>
      <p:ext uri="{BB962C8B-B14F-4D97-AF65-F5344CB8AC3E}">
        <p14:creationId xmlns:p14="http://schemas.microsoft.com/office/powerpoint/2010/main" val="32747212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Note that it is bad practice to call a variable the same as a keyword, but you can use a trailing underscore to distinguish if you must.</a:t>
            </a:r>
          </a:p>
        </p:txBody>
      </p:sp>
      <p:sp>
        <p:nvSpPr>
          <p:cNvPr id="4" name="Slide Number Placeholder 3"/>
          <p:cNvSpPr>
            <a:spLocks noGrp="1"/>
          </p:cNvSpPr>
          <p:nvPr>
            <p:ph type="sldNum" sz="quarter" idx="10"/>
          </p:nvPr>
        </p:nvSpPr>
        <p:spPr/>
        <p:txBody>
          <a:bodyPr/>
          <a:lstStyle/>
          <a:p>
            <a:fld id="{40AF8E6D-2F87-4F6A-97CA-AABE12BDBAA7}" type="slidenum">
              <a:rPr lang="en-GB" smtClean="0"/>
              <a:t>3</a:t>
            </a:fld>
            <a:endParaRPr lang="en-GB"/>
          </a:p>
        </p:txBody>
      </p:sp>
    </p:spTree>
    <p:extLst>
      <p:ext uri="{BB962C8B-B14F-4D97-AF65-F5344CB8AC3E}">
        <p14:creationId xmlns:p14="http://schemas.microsoft.com/office/powerpoint/2010/main" val="7201127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t>
            </a:r>
          </a:p>
          <a:p>
            <a:r>
              <a:rPr lang="en-GB" dirty="0"/>
              <a:t>Add two random numbers together</a:t>
            </a:r>
          </a:p>
          <a:p>
            <a:endParaRPr lang="en-GB" dirty="0"/>
          </a:p>
          <a:p>
            <a:r>
              <a:rPr lang="en-GB" dirty="0"/>
              <a:t>Requires no setup. </a:t>
            </a:r>
          </a:p>
          <a:p>
            <a:r>
              <a:rPr lang="en-GB" dirty="0"/>
              <a:t>"""</a:t>
            </a:r>
          </a:p>
          <a:p>
            <a:r>
              <a:rPr lang="en-GB" dirty="0"/>
              <a:t>import random</a:t>
            </a:r>
          </a:p>
          <a:p>
            <a:endParaRPr lang="en-GB" dirty="0"/>
          </a:p>
          <a:p>
            <a:endParaRPr lang="en-GB" dirty="0"/>
          </a:p>
          <a:p>
            <a:endParaRPr lang="en-GB" dirty="0"/>
          </a:p>
          <a:p>
            <a:r>
              <a:rPr lang="en-GB" dirty="0"/>
              <a:t>def add (num1, num2):</a:t>
            </a:r>
          </a:p>
          <a:p>
            <a:r>
              <a:rPr lang="en-GB" dirty="0"/>
              <a:t>    """</a:t>
            </a:r>
          </a:p>
          <a:p>
            <a:r>
              <a:rPr lang="en-GB" dirty="0"/>
              <a:t>    Add two numbers.</a:t>
            </a:r>
          </a:p>
          <a:p>
            <a:endParaRPr lang="en-GB" dirty="0"/>
          </a:p>
          <a:p>
            <a:r>
              <a:rPr lang="en-GB" dirty="0"/>
              <a:t>    </a:t>
            </a:r>
            <a:r>
              <a:rPr lang="en-GB" dirty="0" err="1"/>
              <a:t>Postional</a:t>
            </a:r>
            <a:r>
              <a:rPr lang="en-GB" dirty="0"/>
              <a:t> arguments:</a:t>
            </a:r>
          </a:p>
          <a:p>
            <a:r>
              <a:rPr lang="en-GB" dirty="0"/>
              <a:t>    num1 -- an integer or double number (no default)</a:t>
            </a:r>
          </a:p>
          <a:p>
            <a:r>
              <a:rPr lang="en-GB" dirty="0"/>
              <a:t>    num2 -- an integer or double number (no default) </a:t>
            </a:r>
          </a:p>
          <a:p>
            <a:pPr marL="0" indent="0">
              <a:buNone/>
            </a:pPr>
            <a:endParaRPr lang="en-GB" sz="1200" dirty="0">
              <a:latin typeface="Courier New" panose="02070309020205020404" pitchFamily="49" charset="0"/>
              <a:cs typeface="Courier New" panose="02070309020205020404" pitchFamily="49" charset="0"/>
            </a:endParaRPr>
          </a:p>
          <a:p>
            <a:pPr marL="0" indent="0">
              <a:buNone/>
            </a:pPr>
            <a:r>
              <a:rPr lang="en-GB" sz="1200" baseline="0" dirty="0">
                <a:latin typeface="Courier New" panose="02070309020205020404" pitchFamily="49" charset="0"/>
                <a:cs typeface="Courier New" panose="02070309020205020404" pitchFamily="49" charset="0"/>
              </a:rPr>
              <a:t>    </a:t>
            </a:r>
            <a:r>
              <a:rPr lang="en-GB" sz="1200" dirty="0">
                <a:latin typeface="Courier New" panose="02070309020205020404" pitchFamily="49" charset="0"/>
                <a:cs typeface="Courier New" panose="02070309020205020404" pitchFamily="49" charset="0"/>
              </a:rPr>
              <a:t>Returns:</a:t>
            </a:r>
          </a:p>
          <a:p>
            <a:pPr marL="0" indent="0">
              <a:buNone/>
            </a:pPr>
            <a:r>
              <a:rPr lang="en-GB" sz="1200" dirty="0">
                <a:latin typeface="Courier New" panose="02070309020205020404" pitchFamily="49" charset="0"/>
                <a:cs typeface="Courier New" panose="02070309020205020404" pitchFamily="49" charset="0"/>
              </a:rPr>
              <a:t>    The sum of the numbers.</a:t>
            </a:r>
          </a:p>
          <a:p>
            <a:endParaRPr lang="en-GB" dirty="0"/>
          </a:p>
          <a:p>
            <a:r>
              <a:rPr lang="en-GB" dirty="0"/>
              <a:t>    """</a:t>
            </a:r>
          </a:p>
          <a:p>
            <a:r>
              <a:rPr lang="en-GB" dirty="0"/>
              <a:t>   </a:t>
            </a:r>
          </a:p>
          <a:p>
            <a:r>
              <a:rPr lang="en-GB" dirty="0"/>
              <a:t>    return num1 + num2    </a:t>
            </a:r>
          </a:p>
          <a:p>
            <a:endParaRPr lang="en-GB" dirty="0"/>
          </a:p>
          <a:p>
            <a:endParaRPr lang="en-GB" dirty="0"/>
          </a:p>
          <a:p>
            <a:r>
              <a:rPr lang="en-GB" dirty="0"/>
              <a:t>    </a:t>
            </a:r>
          </a:p>
          <a:p>
            <a:r>
              <a:rPr lang="en-GB" dirty="0" err="1"/>
              <a:t>numA</a:t>
            </a:r>
            <a:r>
              <a:rPr lang="en-GB" dirty="0"/>
              <a:t> = </a:t>
            </a:r>
            <a:r>
              <a:rPr lang="en-GB" dirty="0" err="1"/>
              <a:t>random.random</a:t>
            </a:r>
            <a:r>
              <a:rPr lang="en-GB" dirty="0"/>
              <a:t>() * 10</a:t>
            </a:r>
          </a:p>
          <a:p>
            <a:r>
              <a:rPr lang="en-GB" dirty="0" err="1"/>
              <a:t>numB</a:t>
            </a:r>
            <a:r>
              <a:rPr lang="en-GB" dirty="0"/>
              <a:t> = </a:t>
            </a:r>
            <a:r>
              <a:rPr lang="en-GB" dirty="0" err="1"/>
              <a:t>random.random</a:t>
            </a:r>
            <a:r>
              <a:rPr lang="en-GB" dirty="0"/>
              <a:t>() * 10    </a:t>
            </a:r>
          </a:p>
          <a:p>
            <a:r>
              <a:rPr lang="en-GB" dirty="0"/>
              <a:t>print(add(</a:t>
            </a:r>
            <a:r>
              <a:rPr lang="en-GB" dirty="0" err="1"/>
              <a:t>numA</a:t>
            </a:r>
            <a:r>
              <a:rPr lang="en-GB" dirty="0"/>
              <a:t>, </a:t>
            </a:r>
            <a:r>
              <a:rPr lang="en-GB" dirty="0" err="1"/>
              <a:t>numB</a:t>
            </a:r>
            <a:r>
              <a:rPr lang="en-GB" dirty="0"/>
              <a:t>))</a:t>
            </a:r>
          </a:p>
          <a:p>
            <a:endParaRPr lang="en-GB" dirty="0"/>
          </a:p>
          <a:p>
            <a:endParaRPr lang="en-GB" dirty="0"/>
          </a:p>
          <a:p>
            <a:r>
              <a:rPr lang="en-GB" dirty="0"/>
              <a:t># Download this file</a:t>
            </a:r>
          </a:p>
          <a:p>
            <a:r>
              <a:rPr lang="en-GB" dirty="0"/>
              <a:t># Run it with </a:t>
            </a:r>
          </a:p>
          <a:p>
            <a:r>
              <a:rPr lang="en-GB" dirty="0"/>
              <a:t># python -</a:t>
            </a:r>
            <a:r>
              <a:rPr lang="en-GB" dirty="0" err="1"/>
              <a:t>i</a:t>
            </a:r>
            <a:r>
              <a:rPr lang="en-GB" dirty="0"/>
              <a:t> docs.py</a:t>
            </a:r>
          </a:p>
          <a:p>
            <a:r>
              <a:rPr lang="en-GB" dirty="0"/>
              <a:t># This will run the file and leave you at the command prompt, with the file imported.</a:t>
            </a:r>
          </a:p>
          <a:p>
            <a:r>
              <a:rPr lang="en-GB" dirty="0"/>
              <a:t># Now try </a:t>
            </a:r>
          </a:p>
          <a:p>
            <a:r>
              <a:rPr lang="en-GB" dirty="0"/>
              <a:t># help(add)</a:t>
            </a:r>
          </a:p>
        </p:txBody>
      </p:sp>
      <p:sp>
        <p:nvSpPr>
          <p:cNvPr id="4" name="Slide Number Placeholder 3"/>
          <p:cNvSpPr>
            <a:spLocks noGrp="1"/>
          </p:cNvSpPr>
          <p:nvPr>
            <p:ph type="sldNum" sz="quarter" idx="10"/>
          </p:nvPr>
        </p:nvSpPr>
        <p:spPr/>
        <p:txBody>
          <a:bodyPr/>
          <a:lstStyle/>
          <a:p>
            <a:fld id="{40AF8E6D-2F87-4F6A-97CA-AABE12BDBAA7}" type="slidenum">
              <a:rPr lang="en-GB" smtClean="0"/>
              <a:t>6</a:t>
            </a:fld>
            <a:endParaRPr lang="en-GB"/>
          </a:p>
        </p:txBody>
      </p:sp>
    </p:spTree>
    <p:extLst>
      <p:ext uri="{BB962C8B-B14F-4D97-AF65-F5344CB8AC3E}">
        <p14:creationId xmlns:p14="http://schemas.microsoft.com/office/powerpoint/2010/main" val="2568053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Make a docs directory, and copy docs.py into it.</a:t>
            </a:r>
          </a:p>
          <a:p>
            <a:r>
              <a:rPr lang="en-GB" dirty="0"/>
              <a:t>Open a command prompt.</a:t>
            </a:r>
          </a:p>
          <a:p>
            <a:endParaRPr lang="en-GB" dirty="0"/>
          </a:p>
          <a:p>
            <a:r>
              <a:rPr lang="en-GB" dirty="0"/>
              <a:t>sphinx-</a:t>
            </a:r>
            <a:r>
              <a:rPr lang="en-GB" dirty="0" err="1"/>
              <a:t>quickstart</a:t>
            </a:r>
            <a:r>
              <a:rPr lang="en-GB" dirty="0"/>
              <a:t> </a:t>
            </a:r>
          </a:p>
          <a:p>
            <a:endParaRPr lang="en-GB" dirty="0"/>
          </a:p>
          <a:p>
            <a:r>
              <a:rPr lang="en-GB" dirty="0"/>
              <a:t>Root path for documentation[.]: &lt;ENTER&gt;</a:t>
            </a:r>
          </a:p>
          <a:p>
            <a:r>
              <a:rPr lang="en-GB" dirty="0"/>
              <a:t>Separate source and build directories(y/n)[n]: &lt;ENTER&gt;</a:t>
            </a:r>
          </a:p>
          <a:p>
            <a:r>
              <a:rPr lang="en-GB" dirty="0"/>
              <a:t>Name prefix for templates and static directories[_]: &lt;ENTER&gt;</a:t>
            </a:r>
          </a:p>
          <a:p>
            <a:r>
              <a:rPr lang="en-GB" dirty="0"/>
              <a:t>Project name: </a:t>
            </a:r>
            <a:r>
              <a:rPr lang="en-GB" dirty="0" err="1"/>
              <a:t>docstest</a:t>
            </a:r>
            <a:endParaRPr lang="en-GB" dirty="0"/>
          </a:p>
          <a:p>
            <a:r>
              <a:rPr lang="en-GB" dirty="0"/>
              <a:t>Author: Your name</a:t>
            </a:r>
          </a:p>
          <a:p>
            <a:r>
              <a:rPr lang="en-GB" dirty="0"/>
              <a:t>Project version: 1</a:t>
            </a:r>
          </a:p>
          <a:p>
            <a:r>
              <a:rPr lang="en-GB" dirty="0"/>
              <a:t>Project release: &lt;ENTER&gt;</a:t>
            </a:r>
          </a:p>
          <a:p>
            <a:r>
              <a:rPr lang="en-GB" dirty="0"/>
              <a:t>Project language [</a:t>
            </a:r>
            <a:r>
              <a:rPr lang="en-GB" dirty="0" err="1"/>
              <a:t>en</a:t>
            </a:r>
            <a:r>
              <a:rPr lang="en-GB" dirty="0"/>
              <a:t>]: &lt;ENTER&gt;</a:t>
            </a:r>
          </a:p>
          <a:p>
            <a:r>
              <a:rPr lang="en-GB" dirty="0"/>
              <a:t>Source file suffix [.</a:t>
            </a:r>
            <a:r>
              <a:rPr lang="en-GB" dirty="0" err="1"/>
              <a:t>rst</a:t>
            </a:r>
            <a:r>
              <a:rPr lang="en-GB" dirty="0"/>
              <a:t>]</a:t>
            </a:r>
          </a:p>
          <a:p>
            <a:r>
              <a:rPr lang="en-GB" dirty="0"/>
              <a:t>Name of your master document (without suffix)[index]: &lt;ENTER&gt;</a:t>
            </a:r>
          </a:p>
          <a:p>
            <a:r>
              <a:rPr lang="en-GB" dirty="0"/>
              <a:t>Do you want to use the </a:t>
            </a:r>
            <a:r>
              <a:rPr lang="en-GB" dirty="0" err="1"/>
              <a:t>epub</a:t>
            </a:r>
            <a:r>
              <a:rPr lang="en-GB" dirty="0"/>
              <a:t> builder (y/n) [n]: &lt;ENTER&gt;</a:t>
            </a:r>
          </a:p>
          <a:p>
            <a:r>
              <a:rPr lang="en-GB" dirty="0" err="1"/>
              <a:t>autodoc</a:t>
            </a:r>
            <a:r>
              <a:rPr lang="en-GB" dirty="0"/>
              <a:t>: automatically insert docstrings from modules (y/n) [n]: &lt;ENTER&gt;</a:t>
            </a:r>
          </a:p>
          <a:p>
            <a:r>
              <a:rPr lang="en-GB" dirty="0" err="1"/>
              <a:t>doctest</a:t>
            </a:r>
            <a:r>
              <a:rPr lang="en-GB" dirty="0"/>
              <a:t>: automatically test code snippets in </a:t>
            </a:r>
            <a:r>
              <a:rPr lang="en-GB" dirty="0" err="1"/>
              <a:t>doctest</a:t>
            </a:r>
            <a:r>
              <a:rPr lang="en-GB" dirty="0"/>
              <a:t> blocks (y/n) [n]: &lt;ENTER&gt;</a:t>
            </a:r>
          </a:p>
          <a:p>
            <a:r>
              <a:rPr lang="en-GB" dirty="0" err="1"/>
              <a:t>intersphinx</a:t>
            </a:r>
            <a:r>
              <a:rPr lang="en-GB" dirty="0"/>
              <a:t>: link between Sphinx documentation of different projects (y/n) [n]: &lt;ENTER&gt;</a:t>
            </a:r>
          </a:p>
          <a:p>
            <a:r>
              <a:rPr lang="en-GB" dirty="0" err="1"/>
              <a:t>todo</a:t>
            </a:r>
            <a:r>
              <a:rPr lang="en-GB" dirty="0"/>
              <a:t>: write "</a:t>
            </a:r>
            <a:r>
              <a:rPr lang="en-GB" dirty="0" err="1"/>
              <a:t>todo</a:t>
            </a:r>
            <a:r>
              <a:rPr lang="en-GB" dirty="0"/>
              <a:t>" entries that can be shown or hidden on build (y/n) [n]: &lt;ENTER&gt;</a:t>
            </a:r>
          </a:p>
          <a:p>
            <a:r>
              <a:rPr lang="en-GB" dirty="0"/>
              <a:t>coverage: checks for documentation coverage (y/n) [n]: &lt;ENTER&gt;</a:t>
            </a:r>
          </a:p>
          <a:p>
            <a:r>
              <a:rPr lang="en-GB" dirty="0" err="1"/>
              <a:t>pngmath</a:t>
            </a:r>
            <a:r>
              <a:rPr lang="en-GB" dirty="0"/>
              <a:t>: include math, rendered as PNG images (y/n) [n]: &lt;ENTER&gt;</a:t>
            </a:r>
          </a:p>
          <a:p>
            <a:r>
              <a:rPr lang="en-GB" dirty="0" err="1"/>
              <a:t>mathjax</a:t>
            </a:r>
            <a:r>
              <a:rPr lang="en-GB" dirty="0"/>
              <a:t>: include math, rendered in the browser by </a:t>
            </a:r>
            <a:r>
              <a:rPr lang="en-GB" dirty="0" err="1"/>
              <a:t>MathJax</a:t>
            </a:r>
            <a:r>
              <a:rPr lang="en-GB" dirty="0"/>
              <a:t> (y/n) [n]: &lt;ENTER&gt;</a:t>
            </a:r>
          </a:p>
          <a:p>
            <a:r>
              <a:rPr lang="en-GB" dirty="0" err="1"/>
              <a:t>ifconfig</a:t>
            </a:r>
            <a:r>
              <a:rPr lang="en-GB" dirty="0"/>
              <a:t>: conditional inclusion of content based on config values (y/n) [n]: &lt;ENTER&gt;</a:t>
            </a:r>
          </a:p>
          <a:p>
            <a:r>
              <a:rPr lang="en-GB" dirty="0" err="1"/>
              <a:t>viewcode</a:t>
            </a:r>
            <a:r>
              <a:rPr lang="en-GB" dirty="0"/>
              <a:t>: include links to the source code of documented Python objects (y/n) [n]: &lt;ENTER&gt;</a:t>
            </a:r>
          </a:p>
          <a:p>
            <a:r>
              <a:rPr lang="en-GB" dirty="0"/>
              <a:t>Create </a:t>
            </a:r>
            <a:r>
              <a:rPr lang="en-GB" dirty="0" err="1"/>
              <a:t>Makefile</a:t>
            </a:r>
            <a:r>
              <a:rPr lang="en-GB" dirty="0"/>
              <a:t>? (y/n) [y]: &lt;ENTER IF ON MAC&gt;</a:t>
            </a:r>
          </a:p>
          <a:p>
            <a:r>
              <a:rPr lang="en-GB" dirty="0"/>
              <a:t>Create Windows command file? (y/n) [y]: &lt;ENTER IF ON WINDOWS&gt;</a:t>
            </a:r>
          </a:p>
          <a:p>
            <a:endParaRPr lang="en-GB" dirty="0"/>
          </a:p>
          <a:p>
            <a:r>
              <a:rPr lang="en-GB" dirty="0"/>
              <a:t>Make a directory _source</a:t>
            </a:r>
          </a:p>
          <a:p>
            <a:r>
              <a:rPr lang="en-GB" dirty="0"/>
              <a:t>Copy in docs.py </a:t>
            </a:r>
          </a:p>
          <a:p>
            <a:endParaRPr lang="en-GB" dirty="0"/>
          </a:p>
          <a:p>
            <a:r>
              <a:rPr lang="en-GB" dirty="0"/>
              <a:t>sphinx-</a:t>
            </a:r>
            <a:r>
              <a:rPr lang="en-GB" dirty="0" err="1"/>
              <a:t>apidoc</a:t>
            </a:r>
            <a:r>
              <a:rPr lang="en-GB" dirty="0"/>
              <a:t> -o _source _source</a:t>
            </a:r>
          </a:p>
          <a:p>
            <a:endParaRPr lang="en-GB" dirty="0"/>
          </a:p>
          <a:p>
            <a:r>
              <a:rPr lang="en-GB" dirty="0"/>
              <a:t>Copy </a:t>
            </a:r>
            <a:r>
              <a:rPr lang="en-GB" dirty="0" err="1"/>
              <a:t>index.rst</a:t>
            </a:r>
            <a:r>
              <a:rPr lang="en-GB" dirty="0"/>
              <a:t> into _source</a:t>
            </a:r>
          </a:p>
          <a:p>
            <a:endParaRPr lang="en-GB" dirty="0"/>
          </a:p>
          <a:p>
            <a:endParaRPr lang="en-GB" dirty="0"/>
          </a:p>
          <a:p>
            <a:r>
              <a:rPr lang="en-GB" dirty="0"/>
              <a:t>sphinx-build -c . -b html _source _build</a:t>
            </a:r>
          </a:p>
        </p:txBody>
      </p:sp>
      <p:sp>
        <p:nvSpPr>
          <p:cNvPr id="4" name="Slide Number Placeholder 3"/>
          <p:cNvSpPr>
            <a:spLocks noGrp="1"/>
          </p:cNvSpPr>
          <p:nvPr>
            <p:ph type="sldNum" sz="quarter" idx="10"/>
          </p:nvPr>
        </p:nvSpPr>
        <p:spPr/>
        <p:txBody>
          <a:bodyPr/>
          <a:lstStyle/>
          <a:p>
            <a:fld id="{40AF8E6D-2F87-4F6A-97CA-AABE12BDBAA7}" type="slidenum">
              <a:rPr lang="en-GB" smtClean="0"/>
              <a:t>7</a:t>
            </a:fld>
            <a:endParaRPr lang="en-GB"/>
          </a:p>
        </p:txBody>
      </p:sp>
    </p:spTree>
    <p:extLst>
      <p:ext uri="{BB962C8B-B14F-4D97-AF65-F5344CB8AC3E}">
        <p14:creationId xmlns:p14="http://schemas.microsoft.com/office/powerpoint/2010/main" val="12297899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40AF8E6D-2F87-4F6A-97CA-AABE12BDBAA7}" type="slidenum">
              <a:rPr lang="en-GB" smtClean="0"/>
              <a:t>14</a:t>
            </a:fld>
            <a:endParaRPr lang="en-GB"/>
          </a:p>
        </p:txBody>
      </p:sp>
    </p:spTree>
    <p:extLst>
      <p:ext uri="{BB962C8B-B14F-4D97-AF65-F5344CB8AC3E}">
        <p14:creationId xmlns:p14="http://schemas.microsoft.com/office/powerpoint/2010/main" val="254866084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1.xml"/><Relationship Id="rId5" Type="http://schemas.openxmlformats.org/officeDocument/2006/relationships/image" Target="../media/image1.png"/><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jpeg"/><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5.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28" name="Picture 27" descr="A picture containing game, holding, table, person&#10;&#10;Description automatically generated">
            <a:extLst>
              <a:ext uri="{FF2B5EF4-FFF2-40B4-BE49-F238E27FC236}">
                <a16:creationId xmlns:a16="http://schemas.microsoft.com/office/drawing/2014/main" id="{C5D04B7C-1121-AF4E-B28A-2377894B6634}"/>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403122" y="731583"/>
            <a:ext cx="9144000" cy="2387600"/>
          </a:xfrm>
        </p:spPr>
        <p:txBody>
          <a:bodyPr lIns="0" tIns="0" rIns="0" bIns="0" anchor="b">
            <a:noAutofit/>
          </a:bodyPr>
          <a:lstStyle>
            <a:lvl1pPr algn="l">
              <a:lnSpc>
                <a:spcPct val="80000"/>
              </a:lnSpc>
              <a:defRPr sz="6400" b="1" i="0">
                <a:solidFill>
                  <a:schemeClr val="bg1"/>
                </a:solidFill>
                <a:latin typeface="Arial" panose="020B0604020202020204" pitchFamily="34" charset="0"/>
              </a:defRPr>
            </a:lvl1pPr>
          </a:lstStyle>
          <a:p>
            <a:r>
              <a:rPr lang="en-US" dirty="0"/>
              <a:t>Click to edit Master title style</a:t>
            </a:r>
          </a:p>
        </p:txBody>
      </p:sp>
      <p:sp>
        <p:nvSpPr>
          <p:cNvPr id="3" name="Subtitle 2"/>
          <p:cNvSpPr>
            <a:spLocks noGrp="1"/>
          </p:cNvSpPr>
          <p:nvPr>
            <p:ph type="subTitle" idx="1"/>
          </p:nvPr>
        </p:nvSpPr>
        <p:spPr>
          <a:xfrm>
            <a:off x="403122" y="3244341"/>
            <a:ext cx="9144000" cy="339517"/>
          </a:xfrm>
        </p:spPr>
        <p:txBody>
          <a:bodyPr lIns="0" tIns="0" rIns="0" bIns="0">
            <a:noAutofit/>
          </a:bodyPr>
          <a:lstStyle>
            <a:lvl1pPr marL="0" indent="0" algn="l">
              <a:buNone/>
              <a:defRPr sz="1800" b="1" i="0">
                <a:solidFill>
                  <a:schemeClr val="bg1"/>
                </a:solidFill>
                <a:latin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p:cNvSpPr>
            <a:spLocks noGrp="1"/>
          </p:cNvSpPr>
          <p:nvPr>
            <p:ph type="dt" sz="half" idx="10"/>
          </p:nvPr>
        </p:nvSpPr>
        <p:spPr>
          <a:xfrm>
            <a:off x="838200" y="7550960"/>
            <a:ext cx="2743200" cy="365125"/>
          </a:xfrm>
        </p:spPr>
        <p:txBody>
          <a:bodyPr/>
          <a:lstStyle/>
          <a:p>
            <a:fld id="{5EA89700-DFB1-4A18-8D37-93514F14DE8F}" type="datetimeFigureOut">
              <a:rPr lang="en-US" smtClean="0"/>
              <a:t>10/6/23</a:t>
            </a:fld>
            <a:endParaRPr lang="en-US"/>
          </a:p>
        </p:txBody>
      </p:sp>
      <p:sp>
        <p:nvSpPr>
          <p:cNvPr id="5" name="Footer Placeholder 4"/>
          <p:cNvSpPr>
            <a:spLocks noGrp="1"/>
          </p:cNvSpPr>
          <p:nvPr>
            <p:ph type="ftr" sz="quarter" idx="11"/>
          </p:nvPr>
        </p:nvSpPr>
        <p:spPr>
          <a:xfrm>
            <a:off x="4038600" y="7550960"/>
            <a:ext cx="4114800" cy="365125"/>
          </a:xfrm>
        </p:spPr>
        <p:txBody>
          <a:bodyPr/>
          <a:lstStyle/>
          <a:p>
            <a:endParaRPr lang="en-US"/>
          </a:p>
        </p:txBody>
      </p:sp>
      <p:sp>
        <p:nvSpPr>
          <p:cNvPr id="6" name="Slide Number Placeholder 5"/>
          <p:cNvSpPr>
            <a:spLocks noGrp="1"/>
          </p:cNvSpPr>
          <p:nvPr>
            <p:ph type="sldNum" sz="quarter" idx="12"/>
          </p:nvPr>
        </p:nvSpPr>
        <p:spPr>
          <a:xfrm>
            <a:off x="8610600" y="7550960"/>
            <a:ext cx="2743200" cy="365125"/>
          </a:xfrm>
        </p:spPr>
        <p:txBody>
          <a:bodyPr/>
          <a:lstStyle/>
          <a:p>
            <a:fld id="{FB12CDF8-32CE-4E9C-B71D-397F5A61EE24}" type="slidenum">
              <a:rPr lang="en-US" smtClean="0"/>
              <a:t>‹#›</a:t>
            </a:fld>
            <a:endParaRPr lang="en-US"/>
          </a:p>
        </p:txBody>
      </p:sp>
      <p:sp>
        <p:nvSpPr>
          <p:cNvPr id="9" name="Text Placeholder 8"/>
          <p:cNvSpPr>
            <a:spLocks noGrp="1"/>
          </p:cNvSpPr>
          <p:nvPr>
            <p:ph type="body" sz="quarter" idx="13"/>
          </p:nvPr>
        </p:nvSpPr>
        <p:spPr>
          <a:xfrm>
            <a:off x="403122" y="4247375"/>
            <a:ext cx="6153150" cy="309877"/>
          </a:xfrm>
        </p:spPr>
        <p:txBody>
          <a:bodyPr lIns="0" tIns="0" rIns="0" bIns="0">
            <a:noAutofit/>
          </a:bodyPr>
          <a:lstStyle>
            <a:lvl1pPr marL="0" indent="0">
              <a:buNone/>
              <a:defRPr sz="1800" b="1" i="0">
                <a:solidFill>
                  <a:schemeClr val="bg1"/>
                </a:solidFill>
                <a:latin typeface="Arial" panose="020B0604020202020204" pitchFamily="34" charset="0"/>
              </a:defRPr>
            </a:lvl1pPr>
            <a:lvl2pPr>
              <a:defRPr b="0" i="0">
                <a:latin typeface="Arial" panose="020B0604020202020204" pitchFamily="34" charset="0"/>
              </a:defRPr>
            </a:lvl2pPr>
          </a:lstStyle>
          <a:p>
            <a:pPr lvl="0"/>
            <a:r>
              <a:rPr lang="en-US" dirty="0"/>
              <a:t>Click to edit Master text styles</a:t>
            </a:r>
          </a:p>
          <a:p>
            <a:pPr lvl="1"/>
            <a:r>
              <a:rPr lang="en-US" dirty="0"/>
              <a:t>Second level</a:t>
            </a:r>
          </a:p>
        </p:txBody>
      </p:sp>
      <p:pic>
        <p:nvPicPr>
          <p:cNvPr id="14" name="Picture 13"/>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invGray">
          <a:xfrm>
            <a:off x="10790000" y="6397249"/>
            <a:ext cx="924976" cy="176844"/>
          </a:xfrm>
          <a:prstGeom prst="rect">
            <a:avLst/>
          </a:prstGeom>
        </p:spPr>
      </p:pic>
      <p:pic>
        <p:nvPicPr>
          <p:cNvPr id="16" name="Picture 15" descr="Logo&#10;&#10;Description automatically generated">
            <a:extLst>
              <a:ext uri="{FF2B5EF4-FFF2-40B4-BE49-F238E27FC236}">
                <a16:creationId xmlns:a16="http://schemas.microsoft.com/office/drawing/2014/main" id="{2D8DBB96-57CC-8742-BEF5-E27706DE288D}"/>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394488" y="6158705"/>
            <a:ext cx="1283792" cy="457982"/>
          </a:xfrm>
          <a:prstGeom prst="rect">
            <a:avLst/>
          </a:prstGeom>
        </p:spPr>
      </p:pic>
    </p:spTree>
    <p:extLst>
      <p:ext uri="{BB962C8B-B14F-4D97-AF65-F5344CB8AC3E}">
        <p14:creationId xmlns:p14="http://schemas.microsoft.com/office/powerpoint/2010/main" val="755757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secHead" preserve="1">
  <p:cSld name="1_Quot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48676" y="2020046"/>
            <a:ext cx="8190227" cy="498598"/>
          </a:xfrm>
        </p:spPr>
        <p:txBody>
          <a:bodyPr anchor="t" anchorCtr="0"/>
          <a:lstStyle>
            <a:lvl1pPr>
              <a:defRPr sz="3600" b="1" i="0">
                <a:solidFill>
                  <a:schemeClr val="bg1"/>
                </a:solidFill>
                <a:latin typeface="Arial" panose="020B0604020202020204" pitchFamily="34" charset="0"/>
              </a:defRPr>
            </a:lvl1pPr>
          </a:lstStyle>
          <a:p>
            <a:r>
              <a:rPr lang="en-US" dirty="0"/>
              <a:t>Click to edit Master title style</a:t>
            </a:r>
          </a:p>
        </p:txBody>
      </p:sp>
      <p:sp>
        <p:nvSpPr>
          <p:cNvPr id="3" name="Text Placeholder 2"/>
          <p:cNvSpPr>
            <a:spLocks noGrp="1"/>
          </p:cNvSpPr>
          <p:nvPr>
            <p:ph type="body" idx="1"/>
          </p:nvPr>
        </p:nvSpPr>
        <p:spPr>
          <a:xfrm>
            <a:off x="448676" y="1228188"/>
            <a:ext cx="8190227" cy="243794"/>
          </a:xfrm>
        </p:spPr>
        <p:txBody>
          <a:bodyPr anchor="b" anchorCtr="0"/>
          <a:lstStyle>
            <a:lvl1pPr marL="0" indent="0">
              <a:buNone/>
              <a:defRPr sz="1800" b="1" i="0">
                <a:solidFill>
                  <a:schemeClr val="bg1"/>
                </a:solidFill>
                <a:latin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5EA89700-DFB1-4A18-8D37-93514F14DE8F}" type="datetimeFigureOut">
              <a:rPr lang="en-US" smtClean="0"/>
              <a:t>10/6/23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FB12CDF8-32CE-4E9C-B71D-397F5A61EE24}" type="slidenum">
              <a:rPr lang="en-US" smtClean="0"/>
              <a:pPr/>
              <a:t>‹#›</a:t>
            </a:fld>
            <a:endParaRPr lang="en-US" dirty="0"/>
          </a:p>
        </p:txBody>
      </p:sp>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10790000" y="6397249"/>
            <a:ext cx="924976" cy="176844"/>
          </a:xfrm>
          <a:prstGeom prst="rect">
            <a:avLst/>
          </a:prstGeom>
        </p:spPr>
      </p:pic>
      <p:pic>
        <p:nvPicPr>
          <p:cNvPr id="10" name="Picture 9" descr="Logo&#10;&#10;Description automatically generated">
            <a:extLst>
              <a:ext uri="{FF2B5EF4-FFF2-40B4-BE49-F238E27FC236}">
                <a16:creationId xmlns:a16="http://schemas.microsoft.com/office/drawing/2014/main" id="{5AB7469C-EFB5-6643-B7FD-0BB44AE89722}"/>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394488" y="6158705"/>
            <a:ext cx="1283792" cy="457982"/>
          </a:xfrm>
          <a:prstGeom prst="rect">
            <a:avLst/>
          </a:prstGeom>
        </p:spPr>
      </p:pic>
    </p:spTree>
    <p:extLst>
      <p:ext uri="{BB962C8B-B14F-4D97-AF65-F5344CB8AC3E}">
        <p14:creationId xmlns:p14="http://schemas.microsoft.com/office/powerpoint/2010/main" val="39251936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1" name="Picture 10" descr="Icon&#10;&#10;Description automatically generated">
            <a:extLst>
              <a:ext uri="{FF2B5EF4-FFF2-40B4-BE49-F238E27FC236}">
                <a16:creationId xmlns:a16="http://schemas.microsoft.com/office/drawing/2014/main" id="{4095C5B2-F45D-4E4C-A575-8D0D0D584B8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969188" y="-629586"/>
            <a:ext cx="3621741" cy="3621741"/>
          </a:xfrm>
          <a:prstGeom prst="rect">
            <a:avLst/>
          </a:prstGeom>
        </p:spPr>
      </p:pic>
      <p:sp>
        <p:nvSpPr>
          <p:cNvPr id="2" name="Title 1"/>
          <p:cNvSpPr>
            <a:spLocks noGrp="1"/>
          </p:cNvSpPr>
          <p:nvPr>
            <p:ph type="title"/>
          </p:nvPr>
        </p:nvSpPr>
        <p:spPr>
          <a:xfrm>
            <a:off x="381000" y="859536"/>
            <a:ext cx="11430000" cy="498598"/>
          </a:xfrm>
        </p:spPr>
        <p:txBody>
          <a:bodyPr/>
          <a:lstStyle>
            <a:lvl1pPr>
              <a:defRPr b="1" i="0">
                <a:latin typeface="Arial" panose="020B0604020202020204" pitchFamily="34" charset="0"/>
              </a:defRPr>
            </a:lvl1pPr>
          </a:lstStyle>
          <a:p>
            <a:r>
              <a:rPr lang="en-US" dirty="0"/>
              <a:t>Click to edit Master title style</a:t>
            </a:r>
          </a:p>
        </p:txBody>
      </p:sp>
      <p:sp>
        <p:nvSpPr>
          <p:cNvPr id="3" name="Content Placeholder 2"/>
          <p:cNvSpPr>
            <a:spLocks noGrp="1"/>
          </p:cNvSpPr>
          <p:nvPr>
            <p:ph sz="half" idx="1"/>
          </p:nvPr>
        </p:nvSpPr>
        <p:spPr>
          <a:xfrm>
            <a:off x="380999" y="1798730"/>
            <a:ext cx="5428129" cy="4144870"/>
          </a:xfrm>
        </p:spPr>
        <p:txBody>
          <a:bodyPr/>
          <a:lstStyle>
            <a:lvl1pPr>
              <a:defRPr b="1" i="0">
                <a:solidFill>
                  <a:schemeClr val="accent2"/>
                </a:solidFill>
                <a:latin typeface="Arial" panose="020B0604020202020204" pitchFamily="34" charset="0"/>
              </a:defRPr>
            </a:lvl1pPr>
            <a:lvl2pPr>
              <a:defRPr b="0" i="0">
                <a:latin typeface="Arial" panose="020B0604020202020204" pitchFamily="34" charset="0"/>
                <a:cs typeface="Arial" panose="020B0604020202020204" pitchFamily="34" charset="0"/>
              </a:defRPr>
            </a:lvl2pPr>
            <a:lvl3pPr>
              <a:defRPr b="0" i="0">
                <a:latin typeface="Arial" panose="020B0604020202020204" pitchFamily="34" charset="0"/>
                <a:cs typeface="Arial" panose="020B0604020202020204" pitchFamily="34" charset="0"/>
              </a:defRPr>
            </a:lvl3pPr>
            <a:lvl4pPr>
              <a:defRPr b="0" i="1">
                <a:latin typeface="Arial" panose="020B0604020202020204" pitchFamily="34" charset="0"/>
                <a:cs typeface="Arial" panose="020B0604020202020204" pitchFamily="34" charset="0"/>
              </a:defRPr>
            </a:lvl4pPr>
            <a:lvl5pPr>
              <a:defRPr b="0" i="0">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382871" y="1798730"/>
            <a:ext cx="5428129" cy="4144870"/>
          </a:xfrm>
        </p:spPr>
        <p:txBody>
          <a:bodyPr/>
          <a:lstStyle>
            <a:lvl1pPr>
              <a:defRPr b="1" i="0">
                <a:solidFill>
                  <a:schemeClr val="accent2"/>
                </a:solidFill>
                <a:latin typeface="Arial" panose="020B0604020202020204" pitchFamily="34" charset="0"/>
              </a:defRPr>
            </a:lvl1pPr>
            <a:lvl2pPr>
              <a:defRPr b="0" i="0">
                <a:latin typeface="Arial" panose="020B0604020202020204" pitchFamily="34" charset="0"/>
                <a:cs typeface="Arial" panose="020B0604020202020204" pitchFamily="34" charset="0"/>
              </a:defRPr>
            </a:lvl2pPr>
            <a:lvl3pPr>
              <a:defRPr b="0" i="0">
                <a:latin typeface="Arial" panose="020B0604020202020204" pitchFamily="34" charset="0"/>
                <a:cs typeface="Arial" panose="020B0604020202020204" pitchFamily="34" charset="0"/>
              </a:defRPr>
            </a:lvl3pPr>
            <a:lvl4pPr>
              <a:defRPr b="0" i="1">
                <a:latin typeface="Arial" panose="020B0604020202020204" pitchFamily="34" charset="0"/>
                <a:cs typeface="Arial" panose="020B0604020202020204" pitchFamily="34" charset="0"/>
              </a:defRPr>
            </a:lvl4pPr>
            <a:lvl5pPr>
              <a:defRPr b="0" i="0">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5EA89700-DFB1-4A18-8D37-93514F14DE8F}" type="datetimeFigureOut">
              <a:rPr lang="en-US" smtClean="0"/>
              <a:t>10/6/23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B12CDF8-32CE-4E9C-B71D-397F5A61EE24}" type="slidenum">
              <a:rPr lang="en-US" smtClean="0"/>
              <a:t>‹#›</a:t>
            </a:fld>
            <a:endParaRPr lang="en-US"/>
          </a:p>
        </p:txBody>
      </p:sp>
    </p:spTree>
    <p:extLst>
      <p:ext uri="{BB962C8B-B14F-4D97-AF65-F5344CB8AC3E}">
        <p14:creationId xmlns:p14="http://schemas.microsoft.com/office/powerpoint/2010/main" val="1238434513"/>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 and Circular Photo">
    <p:spTree>
      <p:nvGrpSpPr>
        <p:cNvPr id="1" name=""/>
        <p:cNvGrpSpPr/>
        <p:nvPr/>
      </p:nvGrpSpPr>
      <p:grpSpPr>
        <a:xfrm>
          <a:off x="0" y="0"/>
          <a:ext cx="0" cy="0"/>
          <a:chOff x="0" y="0"/>
          <a:chExt cx="0" cy="0"/>
        </a:xfrm>
      </p:grpSpPr>
      <p:sp>
        <p:nvSpPr>
          <p:cNvPr id="2" name="Title 1"/>
          <p:cNvSpPr>
            <a:spLocks noGrp="1"/>
          </p:cNvSpPr>
          <p:nvPr>
            <p:ph type="title"/>
          </p:nvPr>
        </p:nvSpPr>
        <p:spPr>
          <a:xfrm>
            <a:off x="381000" y="859536"/>
            <a:ext cx="11430000" cy="498598"/>
          </a:xfrm>
        </p:spPr>
        <p:txBody>
          <a:bodyPr/>
          <a:lstStyle>
            <a:lvl1pPr>
              <a:defRPr b="1" i="0">
                <a:latin typeface="Arial" panose="020B0604020202020204" pitchFamily="34" charset="0"/>
              </a:defRPr>
            </a:lvl1pPr>
          </a:lstStyle>
          <a:p>
            <a:r>
              <a:rPr lang="en-US" dirty="0"/>
              <a:t>Click to edit Master title style</a:t>
            </a:r>
          </a:p>
        </p:txBody>
      </p:sp>
      <p:sp>
        <p:nvSpPr>
          <p:cNvPr id="3" name="Content Placeholder 2"/>
          <p:cNvSpPr>
            <a:spLocks noGrp="1"/>
          </p:cNvSpPr>
          <p:nvPr>
            <p:ph sz="half" idx="1"/>
          </p:nvPr>
        </p:nvSpPr>
        <p:spPr>
          <a:xfrm>
            <a:off x="380999" y="1798730"/>
            <a:ext cx="5428129" cy="4144870"/>
          </a:xfrm>
        </p:spPr>
        <p:txBody>
          <a:bodyPr/>
          <a:lstStyle>
            <a:lvl1pPr marL="0" indent="0">
              <a:spcBef>
                <a:spcPts val="1200"/>
              </a:spcBef>
              <a:spcAft>
                <a:spcPts val="3000"/>
              </a:spcAft>
              <a:buNone/>
              <a:defRPr b="1" i="0">
                <a:solidFill>
                  <a:schemeClr val="tx2"/>
                </a:solidFill>
                <a:latin typeface="Arial" panose="020B0604020202020204" pitchFamily="34" charset="0"/>
              </a:defRPr>
            </a:lvl1pPr>
            <a:lvl2pPr marL="233363" indent="-233363">
              <a:spcBef>
                <a:spcPts val="2400"/>
              </a:spcBef>
              <a:buFont typeface="Arial" panose="020B0604020202020204" pitchFamily="34" charset="0"/>
              <a:buChar char="•"/>
              <a:defRPr sz="2000" b="0" i="0">
                <a:latin typeface="Arial" panose="020B0604020202020204" pitchFamily="34" charset="0"/>
                <a:cs typeface="Arial" panose="020B0604020202020204" pitchFamily="34" charset="0"/>
              </a:defRPr>
            </a:lvl2pPr>
            <a:lvl3pPr marL="690563" indent="-233363">
              <a:spcBef>
                <a:spcPts val="1800"/>
              </a:spcBef>
              <a:buFont typeface="Palatino" pitchFamily="2" charset="0"/>
              <a:buChar char="–"/>
              <a:defRPr b="0" i="0">
                <a:latin typeface="Arial" panose="020B0604020202020204" pitchFamily="34" charset="0"/>
                <a:cs typeface="Arial" panose="020B0604020202020204" pitchFamily="34" charset="0"/>
              </a:defRPr>
            </a:lvl3pPr>
            <a:lvl4pPr marL="1147763" indent="-233363">
              <a:spcBef>
                <a:spcPts val="1800"/>
              </a:spcBef>
              <a:buFont typeface="Arial" panose="020B0604020202020204" pitchFamily="34" charset="0"/>
              <a:buChar char="•"/>
              <a:defRPr sz="1400" b="0" i="1">
                <a:latin typeface="Arial" panose="020B0604020202020204" pitchFamily="34" charset="0"/>
                <a:cs typeface="Arial" panose="020B0604020202020204" pitchFamily="34" charset="0"/>
              </a:defRPr>
            </a:lvl4pPr>
            <a:lvl5pPr marL="1604963" indent="-233363">
              <a:spcBef>
                <a:spcPts val="1800"/>
              </a:spcBef>
              <a:buFont typeface="Palatino" pitchFamily="2" charset="0"/>
              <a:buChar char="–"/>
              <a:defRPr b="0" i="0">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5EA89700-DFB1-4A18-8D37-93514F14DE8F}" type="datetimeFigureOut">
              <a:rPr lang="en-US" smtClean="0"/>
              <a:t>10/6/23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B12CDF8-32CE-4E9C-B71D-397F5A61EE24}" type="slidenum">
              <a:rPr lang="en-US" smtClean="0"/>
              <a:t>‹#›</a:t>
            </a:fld>
            <a:endParaRPr lang="en-US"/>
          </a:p>
        </p:txBody>
      </p:sp>
      <p:sp>
        <p:nvSpPr>
          <p:cNvPr id="10" name="Picture Placeholder 12"/>
          <p:cNvSpPr>
            <a:spLocks noGrp="1"/>
          </p:cNvSpPr>
          <p:nvPr>
            <p:ph type="pic" sz="quarter" idx="14"/>
          </p:nvPr>
        </p:nvSpPr>
        <p:spPr>
          <a:xfrm>
            <a:off x="7621429" y="1928470"/>
            <a:ext cx="3423087" cy="3495615"/>
          </a:xfrm>
          <a:prstGeom prst="rect">
            <a:avLst/>
          </a:prstGeom>
          <a:solidFill>
            <a:schemeClr val="bg1">
              <a:lumMod val="85000"/>
            </a:schemeClr>
          </a:solidFill>
        </p:spPr>
        <p:txBody>
          <a:bodyPr/>
          <a:lstStyle>
            <a:lvl1pPr>
              <a:defRPr b="1" i="0">
                <a:latin typeface="Arial" panose="020B0604020202020204" pitchFamily="34" charset="0"/>
              </a:defRPr>
            </a:lvl1pPr>
          </a:lstStyle>
          <a:p>
            <a:r>
              <a:rPr lang="en-US" dirty="0"/>
              <a:t>Click icon to add picture</a:t>
            </a:r>
          </a:p>
        </p:txBody>
      </p:sp>
    </p:spTree>
    <p:extLst>
      <p:ext uri="{BB962C8B-B14F-4D97-AF65-F5344CB8AC3E}">
        <p14:creationId xmlns:p14="http://schemas.microsoft.com/office/powerpoint/2010/main" val="3520957338"/>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quare Photo and Text">
    <p:spTree>
      <p:nvGrpSpPr>
        <p:cNvPr id="1" name=""/>
        <p:cNvGrpSpPr/>
        <p:nvPr/>
      </p:nvGrpSpPr>
      <p:grpSpPr>
        <a:xfrm>
          <a:off x="0" y="0"/>
          <a:ext cx="0" cy="0"/>
          <a:chOff x="0" y="0"/>
          <a:chExt cx="0" cy="0"/>
        </a:xfrm>
      </p:grpSpPr>
      <p:sp>
        <p:nvSpPr>
          <p:cNvPr id="2" name="Title 1"/>
          <p:cNvSpPr>
            <a:spLocks noGrp="1"/>
          </p:cNvSpPr>
          <p:nvPr>
            <p:ph type="title"/>
          </p:nvPr>
        </p:nvSpPr>
        <p:spPr>
          <a:xfrm>
            <a:off x="381000" y="859536"/>
            <a:ext cx="11430000" cy="498598"/>
          </a:xfrm>
        </p:spPr>
        <p:txBody>
          <a:bodyPr/>
          <a:lstStyle>
            <a:lvl1pPr>
              <a:defRPr b="1" i="0">
                <a:latin typeface="Arial" panose="020B0604020202020204" pitchFamily="34" charset="0"/>
              </a:defRPr>
            </a:lvl1pPr>
          </a:lstStyle>
          <a:p>
            <a:r>
              <a:rPr lang="en-US" dirty="0"/>
              <a:t>Click to edit Master title style</a:t>
            </a:r>
          </a:p>
        </p:txBody>
      </p:sp>
      <p:sp>
        <p:nvSpPr>
          <p:cNvPr id="3" name="Content Placeholder 2"/>
          <p:cNvSpPr>
            <a:spLocks noGrp="1"/>
          </p:cNvSpPr>
          <p:nvPr>
            <p:ph sz="half" idx="1"/>
          </p:nvPr>
        </p:nvSpPr>
        <p:spPr>
          <a:xfrm>
            <a:off x="6956424" y="2179479"/>
            <a:ext cx="4191001" cy="3411631"/>
          </a:xfrm>
        </p:spPr>
        <p:txBody>
          <a:bodyPr/>
          <a:lstStyle>
            <a:lvl1pPr marL="0" indent="0">
              <a:spcBef>
                <a:spcPts val="1800"/>
              </a:spcBef>
              <a:spcAft>
                <a:spcPts val="0"/>
              </a:spcAft>
              <a:buNone/>
              <a:defRPr sz="1800" b="1" i="0">
                <a:solidFill>
                  <a:schemeClr val="accent2"/>
                </a:solidFill>
                <a:latin typeface="Arial" panose="020B0604020202020204" pitchFamily="34" charset="0"/>
              </a:defRPr>
            </a:lvl1pPr>
            <a:lvl2pPr marL="0" indent="0">
              <a:spcBef>
                <a:spcPts val="1800"/>
              </a:spcBef>
              <a:buFont typeface="Arial" panose="020B0604020202020204" pitchFamily="34" charset="0"/>
              <a:buNone/>
              <a:defRPr sz="1800" b="0" i="0">
                <a:latin typeface="Arial" panose="020B0604020202020204" pitchFamily="34" charset="0"/>
                <a:cs typeface="Arial" panose="020B0604020202020204" pitchFamily="34" charset="0"/>
              </a:defRPr>
            </a:lvl2pPr>
            <a:lvl3pPr marL="690563" indent="-233363">
              <a:spcBef>
                <a:spcPts val="1800"/>
              </a:spcBef>
              <a:buFont typeface="Palatino" pitchFamily="2" charset="0"/>
              <a:buChar char="–"/>
              <a:defRPr b="0" i="0">
                <a:latin typeface="Arial" panose="020B0604020202020204" pitchFamily="34" charset="0"/>
                <a:cs typeface="Arial" panose="020B0604020202020204" pitchFamily="34" charset="0"/>
              </a:defRPr>
            </a:lvl3pPr>
            <a:lvl4pPr marL="1147763" indent="-233363">
              <a:spcBef>
                <a:spcPts val="1800"/>
              </a:spcBef>
              <a:buFont typeface="Arial" panose="020B0604020202020204" pitchFamily="34" charset="0"/>
              <a:buChar char="•"/>
              <a:defRPr sz="1400" b="0" i="1">
                <a:latin typeface="Arial" panose="020B0604020202020204" pitchFamily="34" charset="0"/>
                <a:cs typeface="Arial" panose="020B0604020202020204" pitchFamily="34" charset="0"/>
              </a:defRPr>
            </a:lvl4pPr>
            <a:lvl5pPr marL="1604963" indent="-233363">
              <a:spcBef>
                <a:spcPts val="1800"/>
              </a:spcBef>
              <a:buFont typeface="Palatino" pitchFamily="2" charset="0"/>
              <a:buChar char="–"/>
              <a:defRPr b="0" i="0">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5EA89700-DFB1-4A18-8D37-93514F14DE8F}" type="datetimeFigureOut">
              <a:rPr lang="en-US" smtClean="0"/>
              <a:t>10/6/23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B12CDF8-32CE-4E9C-B71D-397F5A61EE24}" type="slidenum">
              <a:rPr lang="en-US" smtClean="0"/>
              <a:t>‹#›</a:t>
            </a:fld>
            <a:endParaRPr lang="en-US"/>
          </a:p>
        </p:txBody>
      </p:sp>
      <p:sp>
        <p:nvSpPr>
          <p:cNvPr id="10" name="Picture Placeholder 12"/>
          <p:cNvSpPr>
            <a:spLocks noGrp="1"/>
          </p:cNvSpPr>
          <p:nvPr>
            <p:ph type="pic" sz="quarter" idx="14"/>
          </p:nvPr>
        </p:nvSpPr>
        <p:spPr>
          <a:xfrm>
            <a:off x="1849328" y="2060164"/>
            <a:ext cx="4064780" cy="3530946"/>
          </a:xfrm>
          <a:prstGeom prst="rect">
            <a:avLst/>
          </a:prstGeom>
          <a:solidFill>
            <a:schemeClr val="bg1">
              <a:lumMod val="85000"/>
            </a:schemeClr>
          </a:solidFill>
        </p:spPr>
        <p:txBody>
          <a:bodyPr/>
          <a:lstStyle>
            <a:lvl1pPr>
              <a:defRPr b="1" i="0">
                <a:latin typeface="Arial" panose="020B0604020202020204" pitchFamily="34" charset="0"/>
              </a:defRPr>
            </a:lvl1pPr>
          </a:lstStyle>
          <a:p>
            <a:r>
              <a:rPr lang="en-US" dirty="0"/>
              <a:t>Click icon to add picture</a:t>
            </a:r>
          </a:p>
        </p:txBody>
      </p:sp>
    </p:spTree>
    <p:extLst>
      <p:ext uri="{BB962C8B-B14F-4D97-AF65-F5344CB8AC3E}">
        <p14:creationId xmlns:p14="http://schemas.microsoft.com/office/powerpoint/2010/main" val="95893567"/>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i="0">
                <a:latin typeface="Arial" panose="020B0604020202020204" pitchFamily="34" charset="0"/>
              </a:defRPr>
            </a:lvl1pPr>
          </a:lstStyle>
          <a:p>
            <a:r>
              <a:rPr lang="en-US" dirty="0"/>
              <a:t>Click to edit Master title style</a:t>
            </a:r>
          </a:p>
        </p:txBody>
      </p:sp>
      <p:sp>
        <p:nvSpPr>
          <p:cNvPr id="3" name="Date Placeholder 2"/>
          <p:cNvSpPr>
            <a:spLocks noGrp="1"/>
          </p:cNvSpPr>
          <p:nvPr>
            <p:ph type="dt" sz="half" idx="10"/>
          </p:nvPr>
        </p:nvSpPr>
        <p:spPr/>
        <p:txBody>
          <a:bodyPr/>
          <a:lstStyle/>
          <a:p>
            <a:fld id="{5EA89700-DFB1-4A18-8D37-93514F14DE8F}" type="datetimeFigureOut">
              <a:rPr lang="en-US" smtClean="0"/>
              <a:t>10/6/23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lvl1pPr>
              <a:defRPr/>
            </a:lvl1pPr>
          </a:lstStyle>
          <a:p>
            <a:fld id="{7354E80E-D345-4E42-B36B-20EE71C56C71}" type="slidenum">
              <a:rPr lang="en-US" smtClean="0"/>
              <a:pPr/>
              <a:t>‹#›</a:t>
            </a:fld>
            <a:endParaRPr lang="en-US" dirty="0"/>
          </a:p>
        </p:txBody>
      </p:sp>
    </p:spTree>
    <p:extLst>
      <p:ext uri="{BB962C8B-B14F-4D97-AF65-F5344CB8AC3E}">
        <p14:creationId xmlns:p14="http://schemas.microsoft.com/office/powerpoint/2010/main" val="375906618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EA89700-DFB1-4A18-8D37-93514F14DE8F}" type="datetimeFigureOut">
              <a:rPr lang="en-US" smtClean="0"/>
              <a:t>10/6/23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B12CDF8-32CE-4E9C-B71D-397F5A61EE24}" type="slidenum">
              <a:rPr lang="en-US" smtClean="0"/>
              <a:t>‹#›</a:t>
            </a:fld>
            <a:endParaRPr lang="en-US"/>
          </a:p>
        </p:txBody>
      </p:sp>
    </p:spTree>
    <p:extLst>
      <p:ext uri="{BB962C8B-B14F-4D97-AF65-F5344CB8AC3E}">
        <p14:creationId xmlns:p14="http://schemas.microsoft.com/office/powerpoint/2010/main" val="15477385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Title Slid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03122" y="731583"/>
            <a:ext cx="9144000" cy="2387600"/>
          </a:xfrm>
        </p:spPr>
        <p:txBody>
          <a:bodyPr lIns="0" tIns="0" rIns="0" bIns="0" anchor="b">
            <a:noAutofit/>
          </a:bodyPr>
          <a:lstStyle>
            <a:lvl1pPr algn="l">
              <a:lnSpc>
                <a:spcPct val="80000"/>
              </a:lnSpc>
              <a:defRPr sz="6400" b="1" i="0">
                <a:solidFill>
                  <a:schemeClr val="bg1"/>
                </a:solidFill>
                <a:latin typeface="Arial" panose="020B0604020202020204" pitchFamily="34" charset="0"/>
              </a:defRPr>
            </a:lvl1pPr>
          </a:lstStyle>
          <a:p>
            <a:r>
              <a:rPr lang="en-US" dirty="0"/>
              <a:t>Click to edit Master title style</a:t>
            </a:r>
          </a:p>
        </p:txBody>
      </p:sp>
      <p:sp>
        <p:nvSpPr>
          <p:cNvPr id="3" name="Subtitle 2"/>
          <p:cNvSpPr>
            <a:spLocks noGrp="1"/>
          </p:cNvSpPr>
          <p:nvPr>
            <p:ph type="subTitle" idx="1"/>
          </p:nvPr>
        </p:nvSpPr>
        <p:spPr>
          <a:xfrm>
            <a:off x="403122" y="3244341"/>
            <a:ext cx="9144000" cy="339517"/>
          </a:xfrm>
        </p:spPr>
        <p:txBody>
          <a:bodyPr lIns="0" tIns="0" rIns="0" bIns="0">
            <a:noAutofit/>
          </a:bodyPr>
          <a:lstStyle>
            <a:lvl1pPr marL="0" indent="0" algn="l">
              <a:buNone/>
              <a:defRPr sz="1800" b="1" i="0">
                <a:solidFill>
                  <a:schemeClr val="bg1"/>
                </a:solidFill>
                <a:latin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p:cNvSpPr>
            <a:spLocks noGrp="1"/>
          </p:cNvSpPr>
          <p:nvPr>
            <p:ph type="dt" sz="half" idx="10"/>
          </p:nvPr>
        </p:nvSpPr>
        <p:spPr>
          <a:xfrm>
            <a:off x="838200" y="7550960"/>
            <a:ext cx="2743200" cy="365125"/>
          </a:xfrm>
        </p:spPr>
        <p:txBody>
          <a:bodyPr/>
          <a:lstStyle/>
          <a:p>
            <a:fld id="{5EA89700-DFB1-4A18-8D37-93514F14DE8F}" type="datetimeFigureOut">
              <a:rPr lang="en-US" smtClean="0"/>
              <a:t>10/6/23</a:t>
            </a:fld>
            <a:endParaRPr lang="en-US"/>
          </a:p>
        </p:txBody>
      </p:sp>
      <p:sp>
        <p:nvSpPr>
          <p:cNvPr id="5" name="Footer Placeholder 4"/>
          <p:cNvSpPr>
            <a:spLocks noGrp="1"/>
          </p:cNvSpPr>
          <p:nvPr>
            <p:ph type="ftr" sz="quarter" idx="11"/>
          </p:nvPr>
        </p:nvSpPr>
        <p:spPr>
          <a:xfrm>
            <a:off x="4038600" y="7550960"/>
            <a:ext cx="4114800" cy="365125"/>
          </a:xfrm>
        </p:spPr>
        <p:txBody>
          <a:bodyPr/>
          <a:lstStyle/>
          <a:p>
            <a:endParaRPr lang="en-US"/>
          </a:p>
        </p:txBody>
      </p:sp>
      <p:sp>
        <p:nvSpPr>
          <p:cNvPr id="6" name="Slide Number Placeholder 5"/>
          <p:cNvSpPr>
            <a:spLocks noGrp="1"/>
          </p:cNvSpPr>
          <p:nvPr>
            <p:ph type="sldNum" sz="quarter" idx="12"/>
          </p:nvPr>
        </p:nvSpPr>
        <p:spPr>
          <a:xfrm>
            <a:off x="8610600" y="7550960"/>
            <a:ext cx="2743200" cy="365125"/>
          </a:xfrm>
        </p:spPr>
        <p:txBody>
          <a:bodyPr/>
          <a:lstStyle/>
          <a:p>
            <a:fld id="{FB12CDF8-32CE-4E9C-B71D-397F5A61EE24}" type="slidenum">
              <a:rPr lang="en-US" smtClean="0"/>
              <a:t>‹#›</a:t>
            </a:fld>
            <a:endParaRPr lang="en-US"/>
          </a:p>
        </p:txBody>
      </p:sp>
      <p:sp>
        <p:nvSpPr>
          <p:cNvPr id="9" name="Text Placeholder 8"/>
          <p:cNvSpPr>
            <a:spLocks noGrp="1"/>
          </p:cNvSpPr>
          <p:nvPr>
            <p:ph type="body" sz="quarter" idx="13"/>
          </p:nvPr>
        </p:nvSpPr>
        <p:spPr>
          <a:xfrm>
            <a:off x="403122" y="4247375"/>
            <a:ext cx="6153150" cy="309877"/>
          </a:xfrm>
        </p:spPr>
        <p:txBody>
          <a:bodyPr lIns="0" tIns="0" rIns="0" bIns="0">
            <a:noAutofit/>
          </a:bodyPr>
          <a:lstStyle>
            <a:lvl1pPr marL="0" indent="0">
              <a:buNone/>
              <a:defRPr sz="1800" b="1" i="0">
                <a:solidFill>
                  <a:schemeClr val="bg1"/>
                </a:solidFill>
                <a:latin typeface="Arial" panose="020B0604020202020204" pitchFamily="34" charset="0"/>
              </a:defRPr>
            </a:lvl1pPr>
            <a:lvl2pPr>
              <a:defRPr b="0" i="0">
                <a:latin typeface="Arial" panose="020B0604020202020204" pitchFamily="34" charset="0"/>
              </a:defRPr>
            </a:lvl2pPr>
          </a:lstStyle>
          <a:p>
            <a:pPr lvl="0"/>
            <a:r>
              <a:rPr lang="en-US" dirty="0"/>
              <a:t>Click to edit Master text styles</a:t>
            </a:r>
          </a:p>
          <a:p>
            <a:pPr lvl="1"/>
            <a:r>
              <a:rPr lang="en-US" dirty="0"/>
              <a:t>Second level</a:t>
            </a:r>
          </a:p>
        </p:txBody>
      </p:sp>
      <p:pic>
        <p:nvPicPr>
          <p:cNvPr id="14" name="Picture 13"/>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10790000" y="6397249"/>
            <a:ext cx="924976" cy="176844"/>
          </a:xfrm>
          <a:prstGeom prst="rect">
            <a:avLst/>
          </a:prstGeom>
        </p:spPr>
      </p:pic>
      <p:pic>
        <p:nvPicPr>
          <p:cNvPr id="16" name="Picture 15" descr="Logo&#10;&#10;Description automatically generated">
            <a:extLst>
              <a:ext uri="{FF2B5EF4-FFF2-40B4-BE49-F238E27FC236}">
                <a16:creationId xmlns:a16="http://schemas.microsoft.com/office/drawing/2014/main" id="{2D8DBB96-57CC-8742-BEF5-E27706DE288D}"/>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394488" y="6158705"/>
            <a:ext cx="1283792" cy="457982"/>
          </a:xfrm>
          <a:prstGeom prst="rect">
            <a:avLst/>
          </a:prstGeom>
        </p:spPr>
      </p:pic>
    </p:spTree>
    <p:extLst>
      <p:ext uri="{BB962C8B-B14F-4D97-AF65-F5344CB8AC3E}">
        <p14:creationId xmlns:p14="http://schemas.microsoft.com/office/powerpoint/2010/main" val="9843075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Whit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29" name="Picture 28" descr="A picture containing game&#10;&#10;Description automatically generated">
            <a:extLst>
              <a:ext uri="{FF2B5EF4-FFF2-40B4-BE49-F238E27FC236}">
                <a16:creationId xmlns:a16="http://schemas.microsoft.com/office/drawing/2014/main" id="{C69EA131-A6CC-E343-B127-8FD1A443DE4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403122" y="731583"/>
            <a:ext cx="9144000" cy="2387600"/>
          </a:xfrm>
        </p:spPr>
        <p:txBody>
          <a:bodyPr lIns="0" tIns="0" rIns="0" bIns="0" anchor="b">
            <a:noAutofit/>
          </a:bodyPr>
          <a:lstStyle>
            <a:lvl1pPr algn="l">
              <a:lnSpc>
                <a:spcPct val="80000"/>
              </a:lnSpc>
              <a:defRPr sz="6400" b="1" i="0">
                <a:solidFill>
                  <a:schemeClr val="tx2"/>
                </a:solidFill>
                <a:latin typeface="Arial" panose="020B0604020202020204" pitchFamily="34" charset="0"/>
              </a:defRPr>
            </a:lvl1pPr>
          </a:lstStyle>
          <a:p>
            <a:r>
              <a:rPr lang="en-US" dirty="0"/>
              <a:t>Click to edit Master title style</a:t>
            </a:r>
          </a:p>
        </p:txBody>
      </p:sp>
      <p:sp>
        <p:nvSpPr>
          <p:cNvPr id="3" name="Subtitle 2"/>
          <p:cNvSpPr>
            <a:spLocks noGrp="1"/>
          </p:cNvSpPr>
          <p:nvPr>
            <p:ph type="subTitle" idx="1"/>
          </p:nvPr>
        </p:nvSpPr>
        <p:spPr>
          <a:xfrm>
            <a:off x="403122" y="3244341"/>
            <a:ext cx="9144000" cy="339517"/>
          </a:xfrm>
        </p:spPr>
        <p:txBody>
          <a:bodyPr lIns="0" tIns="0" rIns="0" bIns="0">
            <a:noAutofit/>
          </a:bodyPr>
          <a:lstStyle>
            <a:lvl1pPr marL="0" indent="0" algn="l">
              <a:buNone/>
              <a:defRPr sz="1800" b="1" i="0">
                <a:solidFill>
                  <a:schemeClr val="tx2"/>
                </a:solidFill>
                <a:latin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p:cNvSpPr>
            <a:spLocks noGrp="1"/>
          </p:cNvSpPr>
          <p:nvPr>
            <p:ph type="dt" sz="half" idx="10"/>
          </p:nvPr>
        </p:nvSpPr>
        <p:spPr>
          <a:xfrm>
            <a:off x="838200" y="7550960"/>
            <a:ext cx="2743200" cy="365125"/>
          </a:xfrm>
        </p:spPr>
        <p:txBody>
          <a:bodyPr/>
          <a:lstStyle/>
          <a:p>
            <a:fld id="{5EA89700-DFB1-4A18-8D37-93514F14DE8F}" type="datetimeFigureOut">
              <a:rPr lang="en-US" smtClean="0"/>
              <a:t>10/6/23</a:t>
            </a:fld>
            <a:endParaRPr lang="en-US"/>
          </a:p>
        </p:txBody>
      </p:sp>
      <p:sp>
        <p:nvSpPr>
          <p:cNvPr id="5" name="Footer Placeholder 4"/>
          <p:cNvSpPr>
            <a:spLocks noGrp="1"/>
          </p:cNvSpPr>
          <p:nvPr>
            <p:ph type="ftr" sz="quarter" idx="11"/>
          </p:nvPr>
        </p:nvSpPr>
        <p:spPr>
          <a:xfrm>
            <a:off x="4038600" y="7550960"/>
            <a:ext cx="4114800" cy="365125"/>
          </a:xfrm>
        </p:spPr>
        <p:txBody>
          <a:bodyPr/>
          <a:lstStyle/>
          <a:p>
            <a:endParaRPr lang="en-US"/>
          </a:p>
        </p:txBody>
      </p:sp>
      <p:sp>
        <p:nvSpPr>
          <p:cNvPr id="6" name="Slide Number Placeholder 5"/>
          <p:cNvSpPr>
            <a:spLocks noGrp="1"/>
          </p:cNvSpPr>
          <p:nvPr>
            <p:ph type="sldNum" sz="quarter" idx="12"/>
          </p:nvPr>
        </p:nvSpPr>
        <p:spPr>
          <a:xfrm>
            <a:off x="8610600" y="7550960"/>
            <a:ext cx="2743200" cy="365125"/>
          </a:xfrm>
        </p:spPr>
        <p:txBody>
          <a:bodyPr/>
          <a:lstStyle/>
          <a:p>
            <a:fld id="{FB12CDF8-32CE-4E9C-B71D-397F5A61EE24}" type="slidenum">
              <a:rPr lang="en-US" smtClean="0"/>
              <a:t>‹#›</a:t>
            </a:fld>
            <a:endParaRPr lang="en-US"/>
          </a:p>
        </p:txBody>
      </p:sp>
      <p:sp>
        <p:nvSpPr>
          <p:cNvPr id="9" name="Text Placeholder 8"/>
          <p:cNvSpPr>
            <a:spLocks noGrp="1"/>
          </p:cNvSpPr>
          <p:nvPr>
            <p:ph type="body" sz="quarter" idx="13"/>
          </p:nvPr>
        </p:nvSpPr>
        <p:spPr>
          <a:xfrm>
            <a:off x="403122" y="4247375"/>
            <a:ext cx="6153150" cy="309877"/>
          </a:xfrm>
        </p:spPr>
        <p:txBody>
          <a:bodyPr lIns="0" tIns="0" rIns="0" bIns="0">
            <a:noAutofit/>
          </a:bodyPr>
          <a:lstStyle>
            <a:lvl1pPr marL="0" indent="0">
              <a:buNone/>
              <a:defRPr sz="1800" b="1" i="0">
                <a:solidFill>
                  <a:schemeClr val="tx2"/>
                </a:solidFill>
                <a:latin typeface="Arial" panose="020B0604020202020204" pitchFamily="34" charset="0"/>
              </a:defRPr>
            </a:lvl1pPr>
            <a:lvl2pPr>
              <a:defRPr b="0" i="0">
                <a:solidFill>
                  <a:schemeClr val="tx2"/>
                </a:solidFill>
                <a:latin typeface="Arial" panose="020B0604020202020204" pitchFamily="34" charset="0"/>
              </a:defRPr>
            </a:lvl2pPr>
          </a:lstStyle>
          <a:p>
            <a:pPr lvl="0"/>
            <a:r>
              <a:rPr lang="en-US" dirty="0"/>
              <a:t>Click to edit Master text styles</a:t>
            </a:r>
          </a:p>
          <a:p>
            <a:pPr lvl="1"/>
            <a:r>
              <a:rPr lang="en-US" dirty="0"/>
              <a:t>Second level</a:t>
            </a:r>
          </a:p>
        </p:txBody>
      </p:sp>
      <p:pic>
        <p:nvPicPr>
          <p:cNvPr id="16" name="Picture 15"/>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0789920" y="6400800"/>
            <a:ext cx="923544" cy="176136"/>
          </a:xfrm>
          <a:prstGeom prst="rect">
            <a:avLst/>
          </a:prstGeom>
        </p:spPr>
      </p:pic>
      <p:pic>
        <p:nvPicPr>
          <p:cNvPr id="19" name="Picture 18">
            <a:extLst>
              <a:ext uri="{FF2B5EF4-FFF2-40B4-BE49-F238E27FC236}">
                <a16:creationId xmlns:a16="http://schemas.microsoft.com/office/drawing/2014/main" id="{86184FA1-1953-D941-9B4F-9B98A426E603}"/>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394488" y="6155667"/>
            <a:ext cx="1274827" cy="456927"/>
          </a:xfrm>
          <a:prstGeom prst="rect">
            <a:avLst/>
          </a:prstGeom>
        </p:spPr>
      </p:pic>
    </p:spTree>
    <p:extLst>
      <p:ext uri="{BB962C8B-B14F-4D97-AF65-F5344CB8AC3E}">
        <p14:creationId xmlns:p14="http://schemas.microsoft.com/office/powerpoint/2010/main" val="24738308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 Photo">
    <p:bg>
      <p:bgPr>
        <a:solidFill>
          <a:srgbClr val="EDEEEF"/>
        </a:solidFill>
        <a:effectLst/>
      </p:bgPr>
    </p:bg>
    <p:spTree>
      <p:nvGrpSpPr>
        <p:cNvPr id="1" name=""/>
        <p:cNvGrpSpPr/>
        <p:nvPr/>
      </p:nvGrpSpPr>
      <p:grpSpPr>
        <a:xfrm>
          <a:off x="0" y="0"/>
          <a:ext cx="0" cy="0"/>
          <a:chOff x="0" y="0"/>
          <a:chExt cx="0" cy="0"/>
        </a:xfrm>
      </p:grpSpPr>
      <p:sp>
        <p:nvSpPr>
          <p:cNvPr id="13" name="Picture Placeholder 12"/>
          <p:cNvSpPr>
            <a:spLocks noGrp="1"/>
          </p:cNvSpPr>
          <p:nvPr>
            <p:ph type="pic" sz="quarter" idx="14"/>
          </p:nvPr>
        </p:nvSpPr>
        <p:spPr>
          <a:xfrm>
            <a:off x="8139634" y="643095"/>
            <a:ext cx="4454013" cy="4548384"/>
          </a:xfrm>
          <a:prstGeom prst="ellipse">
            <a:avLst/>
          </a:prstGeom>
          <a:solidFill>
            <a:schemeClr val="bg1">
              <a:lumMod val="85000"/>
            </a:schemeClr>
          </a:solidFill>
        </p:spPr>
        <p:txBody>
          <a:bodyPr/>
          <a:lstStyle>
            <a:lvl1pPr>
              <a:defRPr b="1" i="0">
                <a:latin typeface="Arial" panose="020B0604020202020204" pitchFamily="34" charset="0"/>
              </a:defRPr>
            </a:lvl1pPr>
          </a:lstStyle>
          <a:p>
            <a:r>
              <a:rPr lang="en-US" dirty="0"/>
              <a:t>Click icon to add picture</a:t>
            </a:r>
          </a:p>
        </p:txBody>
      </p:sp>
      <p:sp>
        <p:nvSpPr>
          <p:cNvPr id="2" name="Title 1"/>
          <p:cNvSpPr>
            <a:spLocks noGrp="1"/>
          </p:cNvSpPr>
          <p:nvPr>
            <p:ph type="ctrTitle"/>
          </p:nvPr>
        </p:nvSpPr>
        <p:spPr>
          <a:xfrm>
            <a:off x="403122" y="731583"/>
            <a:ext cx="7736512" cy="2387600"/>
          </a:xfrm>
        </p:spPr>
        <p:txBody>
          <a:bodyPr lIns="0" tIns="0" rIns="0" bIns="0" anchor="b">
            <a:noAutofit/>
          </a:bodyPr>
          <a:lstStyle>
            <a:lvl1pPr algn="l">
              <a:lnSpc>
                <a:spcPct val="80000"/>
              </a:lnSpc>
              <a:defRPr sz="6400" b="1" i="0">
                <a:solidFill>
                  <a:schemeClr val="tx2"/>
                </a:solidFill>
                <a:latin typeface="Arial" panose="020B0604020202020204" pitchFamily="34" charset="0"/>
              </a:defRPr>
            </a:lvl1pPr>
          </a:lstStyle>
          <a:p>
            <a:r>
              <a:rPr lang="en-US" dirty="0"/>
              <a:t>Click to edit Master title style</a:t>
            </a:r>
          </a:p>
        </p:txBody>
      </p:sp>
      <p:sp>
        <p:nvSpPr>
          <p:cNvPr id="3" name="Subtitle 2"/>
          <p:cNvSpPr>
            <a:spLocks noGrp="1"/>
          </p:cNvSpPr>
          <p:nvPr>
            <p:ph type="subTitle" idx="1"/>
          </p:nvPr>
        </p:nvSpPr>
        <p:spPr>
          <a:xfrm>
            <a:off x="403122" y="3244341"/>
            <a:ext cx="7750278" cy="339517"/>
          </a:xfrm>
        </p:spPr>
        <p:txBody>
          <a:bodyPr lIns="0" tIns="0" rIns="0" bIns="0">
            <a:noAutofit/>
          </a:bodyPr>
          <a:lstStyle>
            <a:lvl1pPr marL="0" indent="0" algn="l">
              <a:buNone/>
              <a:defRPr sz="1800" b="1" i="0">
                <a:solidFill>
                  <a:schemeClr val="tx2"/>
                </a:solidFill>
                <a:latin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p:cNvSpPr>
            <a:spLocks noGrp="1"/>
          </p:cNvSpPr>
          <p:nvPr>
            <p:ph type="dt" sz="half" idx="10"/>
          </p:nvPr>
        </p:nvSpPr>
        <p:spPr>
          <a:xfrm>
            <a:off x="838200" y="7550960"/>
            <a:ext cx="2743200" cy="365125"/>
          </a:xfrm>
        </p:spPr>
        <p:txBody>
          <a:bodyPr/>
          <a:lstStyle/>
          <a:p>
            <a:fld id="{5EA89700-DFB1-4A18-8D37-93514F14DE8F}" type="datetimeFigureOut">
              <a:rPr lang="en-US" smtClean="0"/>
              <a:t>10/6/23</a:t>
            </a:fld>
            <a:endParaRPr lang="en-US"/>
          </a:p>
        </p:txBody>
      </p:sp>
      <p:sp>
        <p:nvSpPr>
          <p:cNvPr id="5" name="Footer Placeholder 4"/>
          <p:cNvSpPr>
            <a:spLocks noGrp="1"/>
          </p:cNvSpPr>
          <p:nvPr>
            <p:ph type="ftr" sz="quarter" idx="11"/>
          </p:nvPr>
        </p:nvSpPr>
        <p:spPr>
          <a:xfrm>
            <a:off x="4038600" y="7550960"/>
            <a:ext cx="4114800" cy="365125"/>
          </a:xfrm>
        </p:spPr>
        <p:txBody>
          <a:bodyPr/>
          <a:lstStyle/>
          <a:p>
            <a:endParaRPr lang="en-US"/>
          </a:p>
        </p:txBody>
      </p:sp>
      <p:sp>
        <p:nvSpPr>
          <p:cNvPr id="6" name="Slide Number Placeholder 5"/>
          <p:cNvSpPr>
            <a:spLocks noGrp="1"/>
          </p:cNvSpPr>
          <p:nvPr>
            <p:ph type="sldNum" sz="quarter" idx="12"/>
          </p:nvPr>
        </p:nvSpPr>
        <p:spPr>
          <a:xfrm>
            <a:off x="8610600" y="7550960"/>
            <a:ext cx="2743200" cy="365125"/>
          </a:xfrm>
        </p:spPr>
        <p:txBody>
          <a:bodyPr/>
          <a:lstStyle/>
          <a:p>
            <a:fld id="{FB12CDF8-32CE-4E9C-B71D-397F5A61EE24}" type="slidenum">
              <a:rPr lang="en-US" smtClean="0"/>
              <a:t>‹#›</a:t>
            </a:fld>
            <a:endParaRPr lang="en-US"/>
          </a:p>
        </p:txBody>
      </p:sp>
      <p:sp>
        <p:nvSpPr>
          <p:cNvPr id="9" name="Text Placeholder 8"/>
          <p:cNvSpPr>
            <a:spLocks noGrp="1"/>
          </p:cNvSpPr>
          <p:nvPr>
            <p:ph type="body" sz="quarter" idx="13"/>
          </p:nvPr>
        </p:nvSpPr>
        <p:spPr>
          <a:xfrm>
            <a:off x="403122" y="4247375"/>
            <a:ext cx="6153150" cy="309877"/>
          </a:xfrm>
        </p:spPr>
        <p:txBody>
          <a:bodyPr lIns="0" tIns="0" rIns="0" bIns="0">
            <a:noAutofit/>
          </a:bodyPr>
          <a:lstStyle>
            <a:lvl1pPr marL="0" indent="0">
              <a:buNone/>
              <a:defRPr sz="1800" b="1" i="0">
                <a:solidFill>
                  <a:schemeClr val="tx2"/>
                </a:solidFill>
                <a:latin typeface="Arial" panose="020B0604020202020204" pitchFamily="34" charset="0"/>
              </a:defRPr>
            </a:lvl1pPr>
            <a:lvl2pPr>
              <a:defRPr>
                <a:solidFill>
                  <a:schemeClr val="tx2"/>
                </a:solidFill>
              </a:defRPr>
            </a:lvl2pPr>
          </a:lstStyle>
          <a:p>
            <a:pPr lvl="0"/>
            <a:r>
              <a:rPr lang="en-US" dirty="0"/>
              <a:t>Click to edit Master text styles</a:t>
            </a:r>
          </a:p>
        </p:txBody>
      </p:sp>
      <p:pic>
        <p:nvPicPr>
          <p:cNvPr id="15" name="Picture 1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789920" y="6400800"/>
            <a:ext cx="923544" cy="176136"/>
          </a:xfrm>
          <a:prstGeom prst="rect">
            <a:avLst/>
          </a:prstGeom>
        </p:spPr>
      </p:pic>
      <p:pic>
        <p:nvPicPr>
          <p:cNvPr id="14" name="Picture 13"/>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94488" y="6155667"/>
            <a:ext cx="1274827" cy="456927"/>
          </a:xfrm>
          <a:prstGeom prst="rect">
            <a:avLst/>
          </a:prstGeom>
        </p:spPr>
      </p:pic>
    </p:spTree>
    <p:extLst>
      <p:ext uri="{BB962C8B-B14F-4D97-AF65-F5344CB8AC3E}">
        <p14:creationId xmlns:p14="http://schemas.microsoft.com/office/powerpoint/2010/main" val="622721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12" name="Picture 11" descr="A picture containing meter, clock&#10;&#10;Description automatically generated">
            <a:extLst>
              <a:ext uri="{FF2B5EF4-FFF2-40B4-BE49-F238E27FC236}">
                <a16:creationId xmlns:a16="http://schemas.microsoft.com/office/drawing/2014/main" id="{448C57E6-C381-6349-A77B-6D4E883C582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lvl1pPr>
              <a:defRPr b="1" i="0">
                <a:latin typeface="Arial" panose="020B0604020202020204" pitchFamily="34" charset="0"/>
              </a:defRPr>
            </a:lvl1pPr>
          </a:lstStyle>
          <a:p>
            <a:r>
              <a:rPr lang="en-US" dirty="0"/>
              <a:t>Click to edit Master title style</a:t>
            </a:r>
          </a:p>
        </p:txBody>
      </p:sp>
      <p:sp>
        <p:nvSpPr>
          <p:cNvPr id="3" name="Content Placeholder 2"/>
          <p:cNvSpPr>
            <a:spLocks noGrp="1"/>
          </p:cNvSpPr>
          <p:nvPr>
            <p:ph idx="1"/>
          </p:nvPr>
        </p:nvSpPr>
        <p:spPr>
          <a:xfrm>
            <a:off x="381000" y="1788326"/>
            <a:ext cx="11430000" cy="4173203"/>
          </a:xfrm>
        </p:spPr>
        <p:txBody>
          <a:bodyPr/>
          <a:lstStyle>
            <a:lvl1pPr>
              <a:lnSpc>
                <a:spcPct val="100000"/>
              </a:lnSpc>
              <a:defRPr b="1" i="0">
                <a:solidFill>
                  <a:schemeClr val="accent2"/>
                </a:solidFill>
                <a:latin typeface="Arial" panose="020B0604020202020204" pitchFamily="34" charset="0"/>
              </a:defRPr>
            </a:lvl1pPr>
            <a:lvl2pPr>
              <a:lnSpc>
                <a:spcPct val="100000"/>
              </a:lnSpc>
              <a:defRPr b="0" i="0">
                <a:latin typeface="Arial" panose="020B0604020202020204" pitchFamily="34" charset="0"/>
              </a:defRPr>
            </a:lvl2pPr>
            <a:lvl3pPr>
              <a:lnSpc>
                <a:spcPct val="100000"/>
              </a:lnSpc>
              <a:defRPr b="0" i="0">
                <a:latin typeface="Arial" panose="020B0604020202020204" pitchFamily="34" charset="0"/>
              </a:defRPr>
            </a:lvl3pPr>
            <a:lvl4pPr>
              <a:lnSpc>
                <a:spcPct val="100000"/>
              </a:lnSpc>
              <a:defRPr b="0" i="1">
                <a:latin typeface="Arial" panose="020B0604020202020204" pitchFamily="34" charset="0"/>
              </a:defRPr>
            </a:lvl4pPr>
            <a:lvl5pPr>
              <a:lnSpc>
                <a:spcPct val="100000"/>
              </a:lnSpc>
              <a:defRPr b="0" i="0">
                <a:latin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EA89700-DFB1-4A18-8D37-93514F14DE8F}" type="datetimeFigureOut">
              <a:rPr lang="en-US" smtClean="0"/>
              <a:t>10/6/23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B12CDF8-32CE-4E9C-B71D-397F5A61EE24}" type="slidenum">
              <a:rPr lang="en-US" smtClean="0"/>
              <a:t>‹#›</a:t>
            </a:fld>
            <a:endParaRPr lang="en-US"/>
          </a:p>
        </p:txBody>
      </p:sp>
    </p:spTree>
    <p:extLst>
      <p:ext uri="{BB962C8B-B14F-4D97-AF65-F5344CB8AC3E}">
        <p14:creationId xmlns:p14="http://schemas.microsoft.com/office/powerpoint/2010/main" val="15789444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No Bullets">
    <p:spTree>
      <p:nvGrpSpPr>
        <p:cNvPr id="1" name=""/>
        <p:cNvGrpSpPr/>
        <p:nvPr/>
      </p:nvGrpSpPr>
      <p:grpSpPr>
        <a:xfrm>
          <a:off x="0" y="0"/>
          <a:ext cx="0" cy="0"/>
          <a:chOff x="0" y="0"/>
          <a:chExt cx="0" cy="0"/>
        </a:xfrm>
      </p:grpSpPr>
      <p:pic>
        <p:nvPicPr>
          <p:cNvPr id="7" name="Picture 6" descr="A picture containing meter, clock&#10;&#10;Description automatically generated">
            <a:extLst>
              <a:ext uri="{FF2B5EF4-FFF2-40B4-BE49-F238E27FC236}">
                <a16:creationId xmlns:a16="http://schemas.microsoft.com/office/drawing/2014/main" id="{CB84C70E-6892-7446-9357-17561BC34FC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lvl1pPr>
              <a:defRPr b="1" i="0">
                <a:latin typeface="Arial" panose="020B0604020202020204" pitchFamily="34" charset="0"/>
              </a:defRPr>
            </a:lvl1pPr>
          </a:lstStyle>
          <a:p>
            <a:r>
              <a:rPr lang="en-US" dirty="0"/>
              <a:t>Click to edit Master title style</a:t>
            </a:r>
          </a:p>
        </p:txBody>
      </p:sp>
      <p:sp>
        <p:nvSpPr>
          <p:cNvPr id="3" name="Content Placeholder 2"/>
          <p:cNvSpPr>
            <a:spLocks noGrp="1"/>
          </p:cNvSpPr>
          <p:nvPr>
            <p:ph idx="1"/>
          </p:nvPr>
        </p:nvSpPr>
        <p:spPr>
          <a:xfrm>
            <a:off x="381000" y="1788326"/>
            <a:ext cx="8655424" cy="4173203"/>
          </a:xfrm>
        </p:spPr>
        <p:txBody>
          <a:bodyPr/>
          <a:lstStyle>
            <a:lvl1pPr>
              <a:lnSpc>
                <a:spcPct val="100000"/>
              </a:lnSpc>
              <a:defRPr b="1" i="0">
                <a:solidFill>
                  <a:schemeClr val="accent2"/>
                </a:solidFill>
                <a:latin typeface="Arial" panose="020B0604020202020204" pitchFamily="34" charset="0"/>
              </a:defRPr>
            </a:lvl1pPr>
            <a:lvl2pPr marL="0" indent="0">
              <a:lnSpc>
                <a:spcPct val="100000"/>
              </a:lnSpc>
              <a:spcBef>
                <a:spcPts val="1200"/>
              </a:spcBef>
              <a:buNone/>
              <a:defRPr sz="1600" b="1" i="0">
                <a:solidFill>
                  <a:schemeClr val="tx2"/>
                </a:solidFill>
                <a:latin typeface="Arial" panose="020B0604020202020204" pitchFamily="34" charset="0"/>
              </a:defRPr>
            </a:lvl2pPr>
            <a:lvl3pPr marL="457200" indent="0">
              <a:lnSpc>
                <a:spcPct val="100000"/>
              </a:lnSpc>
              <a:buNone/>
              <a:defRPr b="0" i="0">
                <a:latin typeface="Arial" panose="020B0604020202020204" pitchFamily="34" charset="0"/>
              </a:defRPr>
            </a:lvl3pPr>
            <a:lvl4pPr marL="914400" indent="0">
              <a:lnSpc>
                <a:spcPct val="100000"/>
              </a:lnSpc>
              <a:buNone/>
              <a:defRPr b="0" i="1">
                <a:latin typeface="Arial" panose="020B0604020202020204" pitchFamily="34" charset="0"/>
              </a:defRPr>
            </a:lvl4pPr>
            <a:lvl5pPr marL="1371600" indent="0">
              <a:lnSpc>
                <a:spcPct val="100000"/>
              </a:lnSpc>
              <a:buNone/>
              <a:defRPr b="0" i="0">
                <a:latin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EA89700-DFB1-4A18-8D37-93514F14DE8F}" type="datetimeFigureOut">
              <a:rPr lang="en-US" smtClean="0"/>
              <a:t>10/6/23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B12CDF8-32CE-4E9C-B71D-397F5A61EE24}" type="slidenum">
              <a:rPr lang="en-US" smtClean="0"/>
              <a:t>‹#›</a:t>
            </a:fld>
            <a:endParaRPr lang="en-US"/>
          </a:p>
        </p:txBody>
      </p:sp>
    </p:spTree>
    <p:extLst>
      <p:ext uri="{BB962C8B-B14F-4D97-AF65-F5344CB8AC3E}">
        <p14:creationId xmlns:p14="http://schemas.microsoft.com/office/powerpoint/2010/main" val="35087669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8" name="Picture 7" descr="A close up of a device&#10;&#10;Description automatically generated">
            <a:extLst>
              <a:ext uri="{FF2B5EF4-FFF2-40B4-BE49-F238E27FC236}">
                <a16:creationId xmlns:a16="http://schemas.microsoft.com/office/drawing/2014/main" id="{BD6484DF-8473-784A-9E03-1B89F130081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89993" y="-304800"/>
            <a:ext cx="13275733" cy="7467600"/>
          </a:xfrm>
          <a:prstGeom prst="rect">
            <a:avLst/>
          </a:prstGeom>
        </p:spPr>
      </p:pic>
      <p:sp>
        <p:nvSpPr>
          <p:cNvPr id="2" name="Title 1"/>
          <p:cNvSpPr>
            <a:spLocks noGrp="1"/>
          </p:cNvSpPr>
          <p:nvPr>
            <p:ph type="title"/>
          </p:nvPr>
        </p:nvSpPr>
        <p:spPr>
          <a:xfrm>
            <a:off x="3985256" y="1412131"/>
            <a:ext cx="4156364" cy="2954655"/>
          </a:xfrm>
        </p:spPr>
        <p:txBody>
          <a:bodyPr anchor="ctr" anchorCtr="0"/>
          <a:lstStyle>
            <a:lvl1pPr algn="ctr">
              <a:lnSpc>
                <a:spcPct val="75000"/>
              </a:lnSpc>
              <a:defRPr sz="6400" b="1" i="0">
                <a:solidFill>
                  <a:schemeClr val="bg1"/>
                </a:solidFill>
                <a:latin typeface="Arial" panose="020B0604020202020204" pitchFamily="34" charset="0"/>
              </a:defRPr>
            </a:lvl1pPr>
          </a:lstStyle>
          <a:p>
            <a:r>
              <a:rPr lang="en-US" dirty="0"/>
              <a:t>Click to edit Master title style</a:t>
            </a:r>
          </a:p>
        </p:txBody>
      </p:sp>
      <p:sp>
        <p:nvSpPr>
          <p:cNvPr id="3" name="Text Placeholder 2"/>
          <p:cNvSpPr>
            <a:spLocks noGrp="1"/>
          </p:cNvSpPr>
          <p:nvPr>
            <p:ph type="body" idx="1"/>
          </p:nvPr>
        </p:nvSpPr>
        <p:spPr>
          <a:xfrm>
            <a:off x="4493252" y="4507343"/>
            <a:ext cx="3297383" cy="795334"/>
          </a:xfrm>
        </p:spPr>
        <p:txBody>
          <a:bodyPr/>
          <a:lstStyle>
            <a:lvl1pPr marL="0" indent="0" algn="ctr">
              <a:buNone/>
              <a:defRPr sz="1800" b="1" i="0">
                <a:solidFill>
                  <a:schemeClr val="bg1"/>
                </a:solidFill>
                <a:latin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5EA89700-DFB1-4A18-8D37-93514F14DE8F}" type="datetimeFigureOut">
              <a:rPr lang="en-US" smtClean="0"/>
              <a:t>10/6/23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B12CDF8-32CE-4E9C-B71D-397F5A61EE24}" type="slidenum">
              <a:rPr lang="en-US" smtClean="0"/>
              <a:t>‹#›</a:t>
            </a:fld>
            <a:endParaRPr lang="en-US"/>
          </a:p>
        </p:txBody>
      </p:sp>
    </p:spTree>
    <p:extLst>
      <p:ext uri="{BB962C8B-B14F-4D97-AF65-F5344CB8AC3E}">
        <p14:creationId xmlns:p14="http://schemas.microsoft.com/office/powerpoint/2010/main" val="33561369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Section Header Image">
    <p:bg>
      <p:bgPr>
        <a:solidFill>
          <a:srgbClr val="EDEEEF"/>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13"/>
          </p:nvPr>
        </p:nvSpPr>
        <p:spPr>
          <a:xfrm>
            <a:off x="0" y="0"/>
            <a:ext cx="12192000" cy="6858000"/>
          </a:xfrm>
        </p:spPr>
        <p:txBody>
          <a:bodyPr/>
          <a:lstStyle/>
          <a:p>
            <a:r>
              <a:rPr lang="en-US"/>
              <a:t>Click icon to add picture</a:t>
            </a:r>
          </a:p>
        </p:txBody>
      </p:sp>
      <p:sp>
        <p:nvSpPr>
          <p:cNvPr id="4" name="Date Placeholder 3"/>
          <p:cNvSpPr>
            <a:spLocks noGrp="1"/>
          </p:cNvSpPr>
          <p:nvPr>
            <p:ph type="dt" sz="half" idx="10"/>
          </p:nvPr>
        </p:nvSpPr>
        <p:spPr/>
        <p:txBody>
          <a:bodyPr/>
          <a:lstStyle/>
          <a:p>
            <a:fld id="{5EA89700-DFB1-4A18-8D37-93514F14DE8F}" type="datetimeFigureOut">
              <a:rPr lang="en-US" smtClean="0"/>
              <a:t>10/6/23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FB12CDF8-32CE-4E9C-B71D-397F5A61EE24}" type="slidenum">
              <a:rPr lang="en-US" smtClean="0"/>
              <a:pPr/>
              <a:t>‹#›</a:t>
            </a:fld>
            <a:endParaRPr lang="en-US" dirty="0"/>
          </a:p>
        </p:txBody>
      </p:sp>
      <p:pic>
        <p:nvPicPr>
          <p:cNvPr id="18" name="Picture 1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10790000" y="6397249"/>
            <a:ext cx="924976" cy="176844"/>
          </a:xfrm>
          <a:prstGeom prst="rect">
            <a:avLst/>
          </a:prstGeom>
        </p:spPr>
      </p:pic>
      <p:sp>
        <p:nvSpPr>
          <p:cNvPr id="7" name="Text Placeholder 6"/>
          <p:cNvSpPr>
            <a:spLocks noGrp="1" noChangeAspect="1"/>
          </p:cNvSpPr>
          <p:nvPr>
            <p:ph type="body" sz="quarter" idx="14"/>
          </p:nvPr>
        </p:nvSpPr>
        <p:spPr>
          <a:xfrm>
            <a:off x="2286000" y="914400"/>
            <a:ext cx="3108960" cy="3108960"/>
          </a:xfrm>
          <a:prstGeom prst="ellipse">
            <a:avLst/>
          </a:prstGeom>
          <a:solidFill>
            <a:schemeClr val="bg1"/>
          </a:solidFill>
        </p:spPr>
        <p:txBody>
          <a:bodyPr anchor="ctr" anchorCtr="0"/>
          <a:lstStyle>
            <a:lvl1pPr algn="ctr">
              <a:spcBef>
                <a:spcPts val="900"/>
              </a:spcBef>
              <a:defRPr sz="1800" b="1" i="0">
                <a:latin typeface="Arial" panose="020B0604020202020204" pitchFamily="34" charset="0"/>
              </a:defRPr>
            </a:lvl1pPr>
            <a:lvl2pPr marL="0" indent="0">
              <a:buNone/>
              <a:defRPr/>
            </a:lvl2pPr>
          </a:lstStyle>
          <a:p>
            <a:pPr lvl="0"/>
            <a:r>
              <a:rPr lang="en-US" dirty="0"/>
              <a:t>Click to edit Master text styles</a:t>
            </a:r>
          </a:p>
        </p:txBody>
      </p:sp>
      <p:sp>
        <p:nvSpPr>
          <p:cNvPr id="11" name="Text Placeholder 6"/>
          <p:cNvSpPr>
            <a:spLocks noGrp="1" noChangeAspect="1"/>
          </p:cNvSpPr>
          <p:nvPr>
            <p:ph type="body" sz="quarter" idx="15"/>
          </p:nvPr>
        </p:nvSpPr>
        <p:spPr>
          <a:xfrm>
            <a:off x="-3520440" y="821933"/>
            <a:ext cx="3108960" cy="3108960"/>
          </a:xfrm>
          <a:prstGeom prst="ellipse">
            <a:avLst/>
          </a:prstGeom>
          <a:solidFill>
            <a:schemeClr val="bg1"/>
          </a:solidFill>
        </p:spPr>
        <p:txBody>
          <a:bodyPr anchor="ctr" anchorCtr="0"/>
          <a:lstStyle>
            <a:lvl1pPr algn="ctr">
              <a:spcBef>
                <a:spcPts val="900"/>
              </a:spcBef>
              <a:defRPr sz="1800" baseline="0"/>
            </a:lvl1pPr>
            <a:lvl2pPr marL="168275" indent="-168275" algn="ctr">
              <a:spcBef>
                <a:spcPts val="900"/>
              </a:spcBef>
              <a:buFont typeface="Arial" panose="020B0604020202020204" pitchFamily="34" charset="0"/>
              <a:buChar char="•"/>
              <a:defRPr sz="1600"/>
            </a:lvl2pPr>
          </a:lstStyle>
          <a:p>
            <a:pPr lvl="0"/>
            <a:r>
              <a:rPr lang="en-US"/>
              <a:t>Click to edit Master text styles</a:t>
            </a:r>
          </a:p>
          <a:p>
            <a:pPr lvl="1"/>
            <a:r>
              <a:rPr lang="en-US"/>
              <a:t>Second level</a:t>
            </a:r>
          </a:p>
        </p:txBody>
      </p:sp>
      <p:pic>
        <p:nvPicPr>
          <p:cNvPr id="10" name="Picture 9"/>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94488" y="6155667"/>
            <a:ext cx="1274827" cy="456927"/>
          </a:xfrm>
          <a:prstGeom prst="rect">
            <a:avLst/>
          </a:prstGeom>
        </p:spPr>
      </p:pic>
    </p:spTree>
    <p:extLst>
      <p:ext uri="{BB962C8B-B14F-4D97-AF65-F5344CB8AC3E}">
        <p14:creationId xmlns:p14="http://schemas.microsoft.com/office/powerpoint/2010/main" val="41735478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secHead" preserve="1">
  <p:cSld name="Quot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10" name="Picture 9" descr="Shape, arrow&#10;&#10;Description automatically generated">
            <a:extLst>
              <a:ext uri="{FF2B5EF4-FFF2-40B4-BE49-F238E27FC236}">
                <a16:creationId xmlns:a16="http://schemas.microsoft.com/office/drawing/2014/main" id="{2278D793-58D8-FD45-B993-87F43D448AF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448676" y="2020046"/>
            <a:ext cx="8190227" cy="498598"/>
          </a:xfrm>
        </p:spPr>
        <p:txBody>
          <a:bodyPr anchor="t" anchorCtr="0"/>
          <a:lstStyle>
            <a:lvl1pPr>
              <a:defRPr sz="3600" b="1" i="0">
                <a:solidFill>
                  <a:schemeClr val="bg1"/>
                </a:solidFill>
                <a:latin typeface="Arial" panose="020B0604020202020204" pitchFamily="34" charset="0"/>
              </a:defRPr>
            </a:lvl1pPr>
          </a:lstStyle>
          <a:p>
            <a:r>
              <a:rPr lang="en-US" dirty="0"/>
              <a:t>Click to edit Master title style</a:t>
            </a:r>
          </a:p>
        </p:txBody>
      </p:sp>
      <p:sp>
        <p:nvSpPr>
          <p:cNvPr id="3" name="Text Placeholder 2"/>
          <p:cNvSpPr>
            <a:spLocks noGrp="1"/>
          </p:cNvSpPr>
          <p:nvPr>
            <p:ph type="body" idx="1"/>
          </p:nvPr>
        </p:nvSpPr>
        <p:spPr>
          <a:xfrm>
            <a:off x="448676" y="1228188"/>
            <a:ext cx="8190227" cy="243794"/>
          </a:xfrm>
        </p:spPr>
        <p:txBody>
          <a:bodyPr anchor="b" anchorCtr="0"/>
          <a:lstStyle>
            <a:lvl1pPr marL="0" indent="0">
              <a:buNone/>
              <a:defRPr sz="1800" b="1" i="0">
                <a:solidFill>
                  <a:schemeClr val="bg1"/>
                </a:solidFill>
                <a:latin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5EA89700-DFB1-4A18-8D37-93514F14DE8F}" type="datetimeFigureOut">
              <a:rPr lang="en-US" smtClean="0"/>
              <a:t>10/6/23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FB12CDF8-32CE-4E9C-B71D-397F5A61EE24}" type="slidenum">
              <a:rPr lang="en-US" smtClean="0"/>
              <a:pPr/>
              <a:t>‹#›</a:t>
            </a:fld>
            <a:endParaRPr lang="en-US" dirty="0"/>
          </a:p>
        </p:txBody>
      </p:sp>
      <p:pic>
        <p:nvPicPr>
          <p:cNvPr id="8" name="Picture 7"/>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invGray">
          <a:xfrm>
            <a:off x="10790000" y="6397249"/>
            <a:ext cx="924976" cy="176844"/>
          </a:xfrm>
          <a:prstGeom prst="rect">
            <a:avLst/>
          </a:prstGeom>
        </p:spPr>
      </p:pic>
      <p:pic>
        <p:nvPicPr>
          <p:cNvPr id="11" name="Picture 10" descr="Logo&#10;&#10;Description automatically generated">
            <a:extLst>
              <a:ext uri="{FF2B5EF4-FFF2-40B4-BE49-F238E27FC236}">
                <a16:creationId xmlns:a16="http://schemas.microsoft.com/office/drawing/2014/main" id="{08A3F1B6-E465-0442-B16C-69CBB50A445A}"/>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394488" y="6158705"/>
            <a:ext cx="1283792" cy="457982"/>
          </a:xfrm>
          <a:prstGeom prst="rect">
            <a:avLst/>
          </a:prstGeom>
        </p:spPr>
      </p:pic>
    </p:spTree>
    <p:extLst>
      <p:ext uri="{BB962C8B-B14F-4D97-AF65-F5344CB8AC3E}">
        <p14:creationId xmlns:p14="http://schemas.microsoft.com/office/powerpoint/2010/main" val="37600568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EDEEE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1000" y="860699"/>
            <a:ext cx="11430000" cy="498598"/>
          </a:xfrm>
          <a:prstGeom prst="rect">
            <a:avLst/>
          </a:prstGeom>
        </p:spPr>
        <p:txBody>
          <a:bodyPr vert="horz" wrap="square" lIns="0" tIns="0" rIns="0" bIns="0" rtlCol="0" anchor="b" anchorCtr="0">
            <a:spAutoFit/>
          </a:bodyPr>
          <a:lstStyle/>
          <a:p>
            <a:r>
              <a:rPr lang="en-US"/>
              <a:t>Click to edit Master title style</a:t>
            </a:r>
            <a:endParaRPr lang="en-US" dirty="0"/>
          </a:p>
        </p:txBody>
      </p:sp>
      <p:sp>
        <p:nvSpPr>
          <p:cNvPr id="3" name="Text Placeholder 2"/>
          <p:cNvSpPr>
            <a:spLocks noGrp="1"/>
          </p:cNvSpPr>
          <p:nvPr>
            <p:ph type="body" idx="1"/>
          </p:nvPr>
        </p:nvSpPr>
        <p:spPr>
          <a:xfrm>
            <a:off x="381000" y="1799665"/>
            <a:ext cx="11371008" cy="4143935"/>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7414187"/>
            <a:ext cx="2743200" cy="365125"/>
          </a:xfrm>
          <a:prstGeom prst="rect">
            <a:avLst/>
          </a:prstGeom>
        </p:spPr>
        <p:txBody>
          <a:bodyPr vert="horz" lIns="91440" tIns="45720" rIns="91440" bIns="45720" rtlCol="0" anchor="ctr"/>
          <a:lstStyle>
            <a:lvl1pPr algn="l">
              <a:defRPr sz="1200" b="1" i="0">
                <a:solidFill>
                  <a:schemeClr val="tx1">
                    <a:tint val="75000"/>
                  </a:schemeClr>
                </a:solidFill>
                <a:latin typeface="Arial" panose="020B0604020202020204" pitchFamily="34" charset="0"/>
              </a:defRPr>
            </a:lvl1pPr>
          </a:lstStyle>
          <a:p>
            <a:fld id="{5EA89700-DFB1-4A18-8D37-93514F14DE8F}" type="datetimeFigureOut">
              <a:rPr lang="en-US" smtClean="0"/>
              <a:pPr/>
              <a:t>10/6/23</a:t>
            </a:fld>
            <a:endParaRPr lang="en-US" dirty="0"/>
          </a:p>
        </p:txBody>
      </p:sp>
      <p:sp>
        <p:nvSpPr>
          <p:cNvPr id="5" name="Footer Placeholder 4"/>
          <p:cNvSpPr>
            <a:spLocks noGrp="1"/>
          </p:cNvSpPr>
          <p:nvPr>
            <p:ph type="ftr" sz="quarter" idx="3"/>
          </p:nvPr>
        </p:nvSpPr>
        <p:spPr>
          <a:xfrm>
            <a:off x="4038600" y="7414187"/>
            <a:ext cx="4114800" cy="365125"/>
          </a:xfrm>
          <a:prstGeom prst="rect">
            <a:avLst/>
          </a:prstGeom>
        </p:spPr>
        <p:txBody>
          <a:bodyPr vert="horz" lIns="91440" tIns="45720" rIns="91440" bIns="45720" rtlCol="0" anchor="ctr"/>
          <a:lstStyle>
            <a:lvl1pPr algn="ctr">
              <a:defRPr sz="1200" b="1" i="0">
                <a:solidFill>
                  <a:schemeClr val="tx1">
                    <a:tint val="75000"/>
                  </a:schemeClr>
                </a:solidFill>
                <a:latin typeface="Arial" panose="020B0604020202020204" pitchFamily="34" charset="0"/>
              </a:defRPr>
            </a:lvl1pPr>
          </a:lstStyle>
          <a:p>
            <a:endParaRPr lang="en-US" dirty="0"/>
          </a:p>
        </p:txBody>
      </p:sp>
      <p:sp>
        <p:nvSpPr>
          <p:cNvPr id="6" name="Slide Number Placeholder 5"/>
          <p:cNvSpPr>
            <a:spLocks noGrp="1"/>
          </p:cNvSpPr>
          <p:nvPr>
            <p:ph type="sldNum" sz="quarter" idx="4"/>
          </p:nvPr>
        </p:nvSpPr>
        <p:spPr>
          <a:xfrm>
            <a:off x="4724400" y="6356350"/>
            <a:ext cx="2743200" cy="365125"/>
          </a:xfrm>
          <a:prstGeom prst="rect">
            <a:avLst/>
          </a:prstGeom>
        </p:spPr>
        <p:txBody>
          <a:bodyPr vert="horz" lIns="91440" tIns="45720" rIns="91440" bIns="45720" rtlCol="0" anchor="ctr"/>
          <a:lstStyle>
            <a:lvl1pPr algn="ctr">
              <a:defRPr sz="1200" b="1" i="0">
                <a:solidFill>
                  <a:schemeClr val="tx1"/>
                </a:solidFill>
                <a:latin typeface="Arial" panose="020B0604020202020204" pitchFamily="34" charset="0"/>
              </a:defRPr>
            </a:lvl1pPr>
          </a:lstStyle>
          <a:p>
            <a:fld id="{FB12CDF8-32CE-4E9C-B71D-397F5A61EE24}" type="slidenum">
              <a:rPr lang="en-US" smtClean="0"/>
              <a:pPr/>
              <a:t>‹#›</a:t>
            </a:fld>
            <a:endParaRPr lang="en-US" dirty="0"/>
          </a:p>
        </p:txBody>
      </p:sp>
      <p:pic>
        <p:nvPicPr>
          <p:cNvPr id="8" name="Picture 7"/>
          <p:cNvPicPr>
            <a:picLocks noChangeAspect="1"/>
          </p:cNvPicPr>
          <p:nvPr/>
        </p:nvPicPr>
        <p:blipFill>
          <a:blip r:embed="rId17" cstate="screen">
            <a:extLst>
              <a:ext uri="{28A0092B-C50C-407E-A947-70E740481C1C}">
                <a14:useLocalDpi xmlns:a14="http://schemas.microsoft.com/office/drawing/2010/main"/>
              </a:ext>
            </a:extLst>
          </a:blip>
          <a:stretch>
            <a:fillRect/>
          </a:stretch>
        </p:blipFill>
        <p:spPr>
          <a:xfrm>
            <a:off x="394488" y="6155667"/>
            <a:ext cx="1274827" cy="456927"/>
          </a:xfrm>
          <a:prstGeom prst="rect">
            <a:avLst/>
          </a:prstGeom>
        </p:spPr>
      </p:pic>
      <p:pic>
        <p:nvPicPr>
          <p:cNvPr id="9" name="Picture 8"/>
          <p:cNvPicPr>
            <a:picLocks noChangeAspect="1"/>
          </p:cNvPicPr>
          <p:nvPr/>
        </p:nvPicPr>
        <p:blipFill>
          <a:blip r:embed="rId18" cstate="screen">
            <a:extLst>
              <a:ext uri="{28A0092B-C50C-407E-A947-70E740481C1C}">
                <a14:useLocalDpi xmlns:a14="http://schemas.microsoft.com/office/drawing/2010/main"/>
              </a:ext>
            </a:extLst>
          </a:blip>
          <a:stretch>
            <a:fillRect/>
          </a:stretch>
        </p:blipFill>
        <p:spPr>
          <a:xfrm>
            <a:off x="10789920" y="6400800"/>
            <a:ext cx="923544" cy="176136"/>
          </a:xfrm>
          <a:prstGeom prst="rect">
            <a:avLst/>
          </a:prstGeom>
        </p:spPr>
      </p:pic>
    </p:spTree>
    <p:extLst>
      <p:ext uri="{BB962C8B-B14F-4D97-AF65-F5344CB8AC3E}">
        <p14:creationId xmlns:p14="http://schemas.microsoft.com/office/powerpoint/2010/main" val="3092726942"/>
      </p:ext>
    </p:extLst>
  </p:cSld>
  <p:clrMap bg1="lt1" tx1="dk1" bg2="lt2" tx2="dk2" accent1="accent1" accent2="accent2" accent3="accent3" accent4="accent4" accent5="accent5" accent6="accent6" hlink="hlink" folHlink="folHlink"/>
  <p:sldLayoutIdLst>
    <p:sldLayoutId id="2147483649" r:id="rId1"/>
    <p:sldLayoutId id="2147483668" r:id="rId2"/>
    <p:sldLayoutId id="2147483666" r:id="rId3"/>
    <p:sldLayoutId id="2147483660" r:id="rId4"/>
    <p:sldLayoutId id="2147483650" r:id="rId5"/>
    <p:sldLayoutId id="2147483662" r:id="rId6"/>
    <p:sldLayoutId id="2147483651" r:id="rId7"/>
    <p:sldLayoutId id="2147483665" r:id="rId8"/>
    <p:sldLayoutId id="2147483664" r:id="rId9"/>
    <p:sldLayoutId id="2147483667" r:id="rId10"/>
    <p:sldLayoutId id="2147483652" r:id="rId11"/>
    <p:sldLayoutId id="2147483661" r:id="rId12"/>
    <p:sldLayoutId id="2147483663" r:id="rId13"/>
    <p:sldLayoutId id="2147483654" r:id="rId14"/>
    <p:sldLayoutId id="2147483655" r:id="rId15"/>
  </p:sldLayoutIdLst>
  <p:txStyles>
    <p:titleStyle>
      <a:lvl1pPr algn="l" defTabSz="914400" rtl="0" eaLnBrk="1" latinLnBrk="0" hangingPunct="1">
        <a:lnSpc>
          <a:spcPct val="90000"/>
        </a:lnSpc>
        <a:spcBef>
          <a:spcPct val="0"/>
        </a:spcBef>
        <a:buNone/>
        <a:defRPr sz="3600" b="1" kern="1200">
          <a:solidFill>
            <a:schemeClr val="tx2"/>
          </a:solidFill>
          <a:latin typeface="+mj-lt"/>
          <a:ea typeface="+mj-ea"/>
          <a:cs typeface="+mj-cs"/>
        </a:defRPr>
      </a:lvl1pPr>
    </p:titleStyle>
    <p:bodyStyle>
      <a:lvl1pPr marL="0" indent="0" algn="l" defTabSz="914400" rtl="0" eaLnBrk="1" latinLnBrk="0" hangingPunct="1">
        <a:lnSpc>
          <a:spcPct val="100000"/>
        </a:lnSpc>
        <a:spcBef>
          <a:spcPts val="1800"/>
        </a:spcBef>
        <a:buSzPct val="95000"/>
        <a:buFont typeface="Arial" panose="020B0604020202020204" pitchFamily="34" charset="0"/>
        <a:buNone/>
        <a:defRPr sz="2000" b="1" kern="1200">
          <a:solidFill>
            <a:schemeClr val="tx2"/>
          </a:solidFill>
          <a:latin typeface="+mj-lt"/>
          <a:ea typeface="+mn-ea"/>
          <a:cs typeface="+mn-cs"/>
        </a:defRPr>
      </a:lvl1pPr>
      <a:lvl2pPr marL="233363" indent="-233363" algn="l" defTabSz="914400" rtl="0" eaLnBrk="1" latinLnBrk="0" hangingPunct="1">
        <a:lnSpc>
          <a:spcPct val="100000"/>
        </a:lnSpc>
        <a:spcBef>
          <a:spcPts val="1800"/>
        </a:spcBef>
        <a:buFont typeface="Arial" panose="020B0604020202020204" pitchFamily="34" charset="0"/>
        <a:buChar char="•"/>
        <a:defRPr sz="1800" kern="1200">
          <a:solidFill>
            <a:schemeClr val="tx1"/>
          </a:solidFill>
          <a:latin typeface="+mj-lt"/>
          <a:ea typeface="+mn-ea"/>
          <a:cs typeface="+mn-cs"/>
        </a:defRPr>
      </a:lvl2pPr>
      <a:lvl3pPr marL="690563" indent="-233363" algn="l" defTabSz="914400" rtl="0" eaLnBrk="1" latinLnBrk="0" hangingPunct="1">
        <a:lnSpc>
          <a:spcPct val="100000"/>
        </a:lnSpc>
        <a:spcBef>
          <a:spcPts val="1800"/>
        </a:spcBef>
        <a:buFont typeface="Palatino" pitchFamily="2" charset="0"/>
        <a:buChar char="–"/>
        <a:defRPr sz="1600" i="0" kern="1200">
          <a:solidFill>
            <a:schemeClr val="tx1"/>
          </a:solidFill>
          <a:latin typeface="+mj-lt"/>
          <a:ea typeface="+mn-ea"/>
          <a:cs typeface="+mn-cs"/>
        </a:defRPr>
      </a:lvl3pPr>
      <a:lvl4pPr marL="1147763" indent="-233363" algn="l" defTabSz="914400" rtl="0" eaLnBrk="1" latinLnBrk="0" hangingPunct="1">
        <a:lnSpc>
          <a:spcPct val="100000"/>
        </a:lnSpc>
        <a:spcBef>
          <a:spcPts val="1800"/>
        </a:spcBef>
        <a:buFont typeface="Arial" panose="020B0604020202020204" pitchFamily="34" charset="0"/>
        <a:buChar char="•"/>
        <a:defRPr sz="1600" i="1" kern="1200">
          <a:solidFill>
            <a:schemeClr val="tx1"/>
          </a:solidFill>
          <a:latin typeface="+mj-lt"/>
          <a:ea typeface="+mn-ea"/>
          <a:cs typeface="+mn-cs"/>
        </a:defRPr>
      </a:lvl4pPr>
      <a:lvl5pPr marL="1604963" indent="-233363" algn="l" defTabSz="914400" rtl="0" eaLnBrk="1" latinLnBrk="0" hangingPunct="1">
        <a:lnSpc>
          <a:spcPct val="100000"/>
        </a:lnSpc>
        <a:spcBef>
          <a:spcPts val="1800"/>
        </a:spcBef>
        <a:buFont typeface="Palatino" pitchFamily="2" charset="0"/>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672" userDrawn="1">
          <p15:clr>
            <a:srgbClr val="F26B43"/>
          </p15:clr>
        </p15:guide>
        <p15:guide id="2" pos="3840" userDrawn="1">
          <p15:clr>
            <a:srgbClr val="F26B43"/>
          </p15:clr>
        </p15:guide>
        <p15:guide id="3" orient="horz" pos="936" userDrawn="1">
          <p15:clr>
            <a:srgbClr val="F26B43"/>
          </p15:clr>
        </p15:guide>
        <p15:guide id="4" orient="horz" pos="2160" userDrawn="1">
          <p15:clr>
            <a:srgbClr val="F26B43"/>
          </p15:clr>
        </p15:guide>
        <p15:guide id="5" orient="horz" pos="984" userDrawn="1">
          <p15:clr>
            <a:srgbClr val="F26B43"/>
          </p15:clr>
        </p15:guide>
        <p15:guide id="6" orient="horz" pos="3744" userDrawn="1">
          <p15:clr>
            <a:srgbClr val="F26B43"/>
          </p15:clr>
        </p15:guide>
        <p15:guide id="7" orient="horz" pos="1128" userDrawn="1">
          <p15:clr>
            <a:srgbClr val="F26B43"/>
          </p15:clr>
        </p15:guide>
        <p15:guide id="8" pos="7440" userDrawn="1">
          <p15:clr>
            <a:srgbClr val="F26B43"/>
          </p15:clr>
        </p15:guide>
        <p15:guide id="9" pos="24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hyperlink" Target="https://docs.python-guide.org/writing/tests/" TargetMode="Externa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hyperlink" Target="https://docs.python.org/3/library/doctest.html" TargetMode="Externa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hyperlink" Target="https://docs.python.org/3/library/unittest.html#assert-methods" TargetMode="External"/><Relationship Id="rId2" Type="http://schemas.openxmlformats.org/officeDocument/2006/relationships/hyperlink" Target="https://docs.python.org/3/library/unittest.html" TargetMode="Externa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hyperlink" Target="https://docs.python-guide.org/writing/tests/" TargetMode="External"/><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15.jpeg"/><Relationship Id="rId5" Type="http://schemas.openxmlformats.org/officeDocument/2006/relationships/hyperlink" Target="https://en.wikipedia.org/wiki/Continuous_integration" TargetMode="External"/><Relationship Id="rId4" Type="http://schemas.openxmlformats.org/officeDocument/2006/relationships/hyperlink" Target="https://en.wikipedia.org/wiki/Test-driven_development"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hyperlink" Target="https://www.python.org/dev/peps/pep-0008/" TargetMode="External"/><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hyperlink" Target="https://docs.python.org/3/library/pydoc.html" TargetMode="External"/><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hyperlink" Target="https://wiki.python.org/moin/DocumentationTools" TargetMode="External"/><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hyperlink" Target="http://www.sphinx-doc.org/en/stable/invocation.html#invocation-apidoc" TargetMode="External"/><Relationship Id="rId5" Type="http://schemas.openxmlformats.org/officeDocument/2006/relationships/hyperlink" Target="http://www.sphinx-doc.org/en/stable/tutorial.html" TargetMode="External"/><Relationship Id="rId4" Type="http://schemas.openxmlformats.org/officeDocument/2006/relationships/hyperlink" Target="http://www.sphinx-doc.org/en/stable/"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Documentation</a:t>
            </a:r>
            <a:br>
              <a:rPr lang="en-US" dirty="0"/>
            </a:br>
            <a:r>
              <a:rPr lang="en-US" dirty="0"/>
              <a:t>and Testing</a:t>
            </a:r>
          </a:p>
        </p:txBody>
      </p:sp>
      <p:sp>
        <p:nvSpPr>
          <p:cNvPr id="3" name="Subtitle 2"/>
          <p:cNvSpPr>
            <a:spLocks noGrp="1"/>
          </p:cNvSpPr>
          <p:nvPr>
            <p:ph type="subTitle" idx="1"/>
          </p:nvPr>
        </p:nvSpPr>
        <p:spPr/>
        <p:txBody>
          <a:bodyPr/>
          <a:lstStyle/>
          <a:p>
            <a:r>
              <a:rPr lang="en-US" dirty="0"/>
              <a:t>Best Practices for Data Scientists</a:t>
            </a:r>
          </a:p>
        </p:txBody>
      </p:sp>
      <p:sp>
        <p:nvSpPr>
          <p:cNvPr id="8" name="Text Placeholder 6">
            <a:extLst>
              <a:ext uri="{FF2B5EF4-FFF2-40B4-BE49-F238E27FC236}">
                <a16:creationId xmlns:a16="http://schemas.microsoft.com/office/drawing/2014/main" id="{EEB8B965-1EB1-0146-B45A-351E5C16EAD2}"/>
              </a:ext>
            </a:extLst>
          </p:cNvPr>
          <p:cNvSpPr>
            <a:spLocks noGrp="1"/>
          </p:cNvSpPr>
          <p:nvPr>
            <p:ph type="body" sz="quarter" idx="13"/>
          </p:nvPr>
        </p:nvSpPr>
        <p:spPr>
          <a:xfrm>
            <a:off x="403122" y="4247375"/>
            <a:ext cx="6153150" cy="1089938"/>
          </a:xfrm>
        </p:spPr>
        <p:txBody>
          <a:bodyPr/>
          <a:lstStyle/>
          <a:p>
            <a:r>
              <a:rPr lang="en-US" dirty="0"/>
              <a:t>Dr. Péter Molnár</a:t>
            </a:r>
          </a:p>
          <a:p>
            <a:r>
              <a:rPr lang="en-US" dirty="0"/>
              <a:t>October 7, 2023</a:t>
            </a:r>
          </a:p>
        </p:txBody>
      </p:sp>
    </p:spTree>
    <p:extLst>
      <p:ext uri="{BB962C8B-B14F-4D97-AF65-F5344CB8AC3E}">
        <p14:creationId xmlns:p14="http://schemas.microsoft.com/office/powerpoint/2010/main" val="2947401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96C6F6-17C1-1C41-B3A1-D1131E8FB68C}"/>
              </a:ext>
            </a:extLst>
          </p:cNvPr>
          <p:cNvSpPr>
            <a:spLocks noGrp="1"/>
          </p:cNvSpPr>
          <p:nvPr>
            <p:ph type="title"/>
          </p:nvPr>
        </p:nvSpPr>
        <p:spPr/>
        <p:txBody>
          <a:bodyPr/>
          <a:lstStyle/>
          <a:p>
            <a:r>
              <a:rPr lang="en-US" dirty="0"/>
              <a:t>Unit Tests vs Regression Tests</a:t>
            </a:r>
          </a:p>
        </p:txBody>
      </p:sp>
      <p:sp>
        <p:nvSpPr>
          <p:cNvPr id="3" name="Content Placeholder 2">
            <a:extLst>
              <a:ext uri="{FF2B5EF4-FFF2-40B4-BE49-F238E27FC236}">
                <a16:creationId xmlns:a16="http://schemas.microsoft.com/office/drawing/2014/main" id="{26243120-59B1-754B-957C-5CF911F95B60}"/>
              </a:ext>
            </a:extLst>
          </p:cNvPr>
          <p:cNvSpPr>
            <a:spLocks noGrp="1"/>
          </p:cNvSpPr>
          <p:nvPr>
            <p:ph sz="half" idx="1"/>
          </p:nvPr>
        </p:nvSpPr>
        <p:spPr/>
        <p:txBody>
          <a:bodyPr/>
          <a:lstStyle/>
          <a:p>
            <a:pPr fontAlgn="base"/>
            <a:r>
              <a:rPr lang="en-US" cap="all" dirty="0"/>
              <a:t>UNIT TESTS</a:t>
            </a:r>
          </a:p>
          <a:p>
            <a:pPr fontAlgn="base"/>
            <a:r>
              <a:rPr lang="en-US" b="0" dirty="0"/>
              <a:t>A unit test is a test written by a programmer to verify that a </a:t>
            </a:r>
            <a:r>
              <a:rPr lang="en-US" dirty="0"/>
              <a:t>relatively small piece of code </a:t>
            </a:r>
            <a:r>
              <a:rPr lang="en-US" b="0" dirty="0"/>
              <a:t>is doing what it is intended to do. They are narrow in scope, they should be </a:t>
            </a:r>
            <a:r>
              <a:rPr lang="en-US" dirty="0"/>
              <a:t>easy to write </a:t>
            </a:r>
            <a:r>
              <a:rPr lang="en-US" b="0" dirty="0"/>
              <a:t>and execute, and their effectiveness depends on what the programmer considers to be useful..</a:t>
            </a:r>
          </a:p>
          <a:p>
            <a:pPr fontAlgn="base"/>
            <a:r>
              <a:rPr lang="en-US" dirty="0"/>
              <a:t>Unit tests shouldn’t have dependencies on outside systems. </a:t>
            </a:r>
            <a:r>
              <a:rPr lang="en-US" b="0" dirty="0"/>
              <a:t>They test internal consistency as opposed to proving that they play nicely with some outside system.</a:t>
            </a:r>
          </a:p>
          <a:p>
            <a:endParaRPr lang="en-US" dirty="0"/>
          </a:p>
        </p:txBody>
      </p:sp>
      <p:sp>
        <p:nvSpPr>
          <p:cNvPr id="4" name="Content Placeholder 3">
            <a:extLst>
              <a:ext uri="{FF2B5EF4-FFF2-40B4-BE49-F238E27FC236}">
                <a16:creationId xmlns:a16="http://schemas.microsoft.com/office/drawing/2014/main" id="{EB7D7245-4D6E-1E4E-8517-CFD18461525C}"/>
              </a:ext>
            </a:extLst>
          </p:cNvPr>
          <p:cNvSpPr>
            <a:spLocks noGrp="1"/>
          </p:cNvSpPr>
          <p:nvPr>
            <p:ph sz="half" idx="2"/>
          </p:nvPr>
        </p:nvSpPr>
        <p:spPr/>
        <p:txBody>
          <a:bodyPr/>
          <a:lstStyle/>
          <a:p>
            <a:pPr fontAlgn="base"/>
            <a:r>
              <a:rPr lang="en-US" cap="all" dirty="0"/>
              <a:t>REGRESSIONS TESTS</a:t>
            </a:r>
          </a:p>
          <a:p>
            <a:pPr fontAlgn="base"/>
            <a:r>
              <a:rPr lang="en-US" b="0" dirty="0"/>
              <a:t>Regression tests are performed whenever anything has been changed in the system in order to check that no new bugs have been introduced.</a:t>
            </a:r>
          </a:p>
          <a:p>
            <a:pPr fontAlgn="base"/>
            <a:r>
              <a:rPr lang="en-US" b="0" dirty="0"/>
              <a:t>This means you re-run your unit and </a:t>
            </a:r>
            <a:r>
              <a:rPr lang="en-US" b="0" dirty="0" err="1"/>
              <a:t>intergration</a:t>
            </a:r>
            <a:r>
              <a:rPr lang="en-US" b="0" dirty="0"/>
              <a:t> tests after all patches, upgrades, and bug fixes. Regression testing can be seen as a special case of combined unit test and integration test.</a:t>
            </a:r>
          </a:p>
          <a:p>
            <a:endParaRPr lang="en-US" dirty="0"/>
          </a:p>
        </p:txBody>
      </p:sp>
      <p:sp>
        <p:nvSpPr>
          <p:cNvPr id="6" name="Rectangle 5">
            <a:extLst>
              <a:ext uri="{FF2B5EF4-FFF2-40B4-BE49-F238E27FC236}">
                <a16:creationId xmlns:a16="http://schemas.microsoft.com/office/drawing/2014/main" id="{4B954AF2-A5C5-5941-8C3D-82AC1E4C37DC}"/>
              </a:ext>
            </a:extLst>
          </p:cNvPr>
          <p:cNvSpPr/>
          <p:nvPr/>
        </p:nvSpPr>
        <p:spPr>
          <a:xfrm>
            <a:off x="6096000" y="5664671"/>
            <a:ext cx="5829300" cy="278929"/>
          </a:xfrm>
          <a:prstGeom prst="rect">
            <a:avLst/>
          </a:prstGeom>
        </p:spPr>
        <p:txBody>
          <a:bodyPr wrap="square">
            <a:spAutoFit/>
          </a:bodyPr>
          <a:lstStyle/>
          <a:p>
            <a:r>
              <a:rPr lang="en-US" sz="1200" dirty="0"/>
              <a:t>http://</a:t>
            </a:r>
            <a:r>
              <a:rPr lang="en-US" sz="1200" dirty="0" err="1"/>
              <a:t>www.getlaura.com</a:t>
            </a:r>
            <a:r>
              <a:rPr lang="en-US" sz="1200" dirty="0"/>
              <a:t>/testing-unit-vs-integration-vs-regression-vs-acceptance/</a:t>
            </a:r>
          </a:p>
        </p:txBody>
      </p:sp>
    </p:spTree>
    <p:extLst>
      <p:ext uri="{BB962C8B-B14F-4D97-AF65-F5344CB8AC3E}">
        <p14:creationId xmlns:p14="http://schemas.microsoft.com/office/powerpoint/2010/main" val="21219854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71E54C-F64D-BC42-B8E1-69D2639EE716}"/>
              </a:ext>
            </a:extLst>
          </p:cNvPr>
          <p:cNvSpPr>
            <a:spLocks noGrp="1"/>
          </p:cNvSpPr>
          <p:nvPr>
            <p:ph type="title"/>
          </p:nvPr>
        </p:nvSpPr>
        <p:spPr/>
        <p:txBody>
          <a:bodyPr/>
          <a:lstStyle/>
          <a:p>
            <a:r>
              <a:rPr lang="en-US" dirty="0"/>
              <a:t>How to write (unit) tests</a:t>
            </a:r>
          </a:p>
        </p:txBody>
      </p:sp>
      <p:sp>
        <p:nvSpPr>
          <p:cNvPr id="3" name="Content Placeholder 2">
            <a:extLst>
              <a:ext uri="{FF2B5EF4-FFF2-40B4-BE49-F238E27FC236}">
                <a16:creationId xmlns:a16="http://schemas.microsoft.com/office/drawing/2014/main" id="{CA33A406-0802-9649-B77D-E574FC49DCD9}"/>
              </a:ext>
            </a:extLst>
          </p:cNvPr>
          <p:cNvSpPr>
            <a:spLocks noGrp="1"/>
          </p:cNvSpPr>
          <p:nvPr>
            <p:ph idx="1"/>
          </p:nvPr>
        </p:nvSpPr>
        <p:spPr>
          <a:xfrm>
            <a:off x="381000" y="1788326"/>
            <a:ext cx="2520044" cy="4173203"/>
          </a:xfrm>
          <a:ln w="6350">
            <a:noFill/>
          </a:ln>
        </p:spPr>
        <p:txBody>
          <a:bodyPr/>
          <a:lstStyle/>
          <a:p>
            <a:r>
              <a:rPr lang="en-US" dirty="0"/>
              <a:t>Free Style</a:t>
            </a:r>
            <a:br>
              <a:rPr lang="en-US" sz="1600" b="0" dirty="0"/>
            </a:br>
            <a:br>
              <a:rPr lang="en-US" sz="1600" b="0" dirty="0"/>
            </a:br>
            <a:r>
              <a:rPr lang="en-US" sz="1600" b="0" dirty="0"/>
              <a:t>For manual testing and human validation of test results.</a:t>
            </a:r>
            <a:br>
              <a:rPr lang="en-US" sz="1600" b="0" dirty="0"/>
            </a:br>
            <a:endParaRPr lang="en-US" sz="1600" b="0" dirty="0"/>
          </a:p>
          <a:p>
            <a:pPr>
              <a:spcBef>
                <a:spcPts val="0"/>
              </a:spcBef>
            </a:pPr>
            <a:r>
              <a:rPr lang="en-US" sz="1600" b="0" dirty="0"/>
              <a:t>Notebooks or scripts that use code on sample data</a:t>
            </a:r>
            <a:br>
              <a:rPr lang="en-US" sz="1600" b="0" dirty="0"/>
            </a:br>
            <a:br>
              <a:rPr lang="en-US" sz="1600" b="0" dirty="0"/>
            </a:br>
            <a:r>
              <a:rPr lang="en-US" sz="1600" b="0" dirty="0"/>
              <a:t>Use </a:t>
            </a:r>
            <a:r>
              <a:rPr lang="en-US" sz="1600" b="0" dirty="0">
                <a:latin typeface="Courier New" panose="02070309020205020404" pitchFamily="49" charset="0"/>
                <a:cs typeface="Courier New" panose="02070309020205020404" pitchFamily="49" charset="0"/>
              </a:rPr>
              <a:t>assert</a:t>
            </a:r>
            <a:r>
              <a:rPr lang="en-US" sz="1600" b="0" dirty="0"/>
              <a:t> statement or conditional statements</a:t>
            </a:r>
          </a:p>
          <a:p>
            <a:pPr>
              <a:spcBef>
                <a:spcPts val="0"/>
              </a:spcBef>
            </a:pPr>
            <a:endParaRPr lang="en-US" sz="1600" b="0" dirty="0"/>
          </a:p>
          <a:p>
            <a:pPr>
              <a:spcBef>
                <a:spcPts val="0"/>
              </a:spcBef>
            </a:pPr>
            <a:r>
              <a:rPr lang="en-US" sz="1600" dirty="0"/>
              <a:t>Must use the same code base</a:t>
            </a:r>
            <a:r>
              <a:rPr lang="en-US" sz="1600" b="0" dirty="0"/>
              <a:t>, i.e., Python file</a:t>
            </a:r>
          </a:p>
          <a:p>
            <a:pPr>
              <a:spcBef>
                <a:spcPts val="0"/>
              </a:spcBef>
            </a:pPr>
            <a:br>
              <a:rPr lang="en-US" sz="1600" b="0" dirty="0"/>
            </a:br>
            <a:r>
              <a:rPr lang="en-US" sz="1600" b="0" dirty="0"/>
              <a:t>Use </a:t>
            </a:r>
            <a:r>
              <a:rPr lang="en-US" sz="1600" b="0" dirty="0">
                <a:latin typeface="Courier New" panose="02070309020205020404" pitchFamily="49" charset="0"/>
                <a:cs typeface="Courier New" panose="02070309020205020404" pitchFamily="49" charset="0"/>
              </a:rPr>
              <a:t>%</a:t>
            </a:r>
            <a:r>
              <a:rPr lang="en-US" sz="1600" b="0" dirty="0" err="1">
                <a:latin typeface="Courier New" panose="02070309020205020404" pitchFamily="49" charset="0"/>
                <a:cs typeface="Courier New" panose="02070309020205020404" pitchFamily="49" charset="0"/>
              </a:rPr>
              <a:t>loadpy</a:t>
            </a:r>
            <a:r>
              <a:rPr lang="en-US" sz="1600" b="0" dirty="0">
                <a:latin typeface="Courier New" panose="02070309020205020404" pitchFamily="49" charset="0"/>
                <a:cs typeface="Courier New" panose="02070309020205020404" pitchFamily="49" charset="0"/>
              </a:rPr>
              <a:t> </a:t>
            </a:r>
            <a:r>
              <a:rPr lang="en-US" sz="1600" b="0" dirty="0"/>
              <a:t>or </a:t>
            </a:r>
            <a:r>
              <a:rPr lang="en-US" sz="1600" b="0" dirty="0">
                <a:latin typeface="Courier New" panose="02070309020205020404" pitchFamily="49" charset="0"/>
                <a:cs typeface="Courier New" panose="02070309020205020404" pitchFamily="49" charset="0"/>
              </a:rPr>
              <a:t>import</a:t>
            </a:r>
            <a:r>
              <a:rPr lang="en-US" sz="1600" b="0" dirty="0"/>
              <a:t> in notebooks</a:t>
            </a:r>
          </a:p>
          <a:p>
            <a:br>
              <a:rPr lang="en-US" sz="1600" b="0" dirty="0"/>
            </a:br>
            <a:endParaRPr lang="en-US" sz="1600" dirty="0"/>
          </a:p>
        </p:txBody>
      </p:sp>
      <p:sp>
        <p:nvSpPr>
          <p:cNvPr id="4" name="Content Placeholder 2">
            <a:extLst>
              <a:ext uri="{FF2B5EF4-FFF2-40B4-BE49-F238E27FC236}">
                <a16:creationId xmlns:a16="http://schemas.microsoft.com/office/drawing/2014/main" id="{36E79DC3-3088-A34A-A371-BAF7CB641004}"/>
              </a:ext>
            </a:extLst>
          </p:cNvPr>
          <p:cNvSpPr txBox="1">
            <a:spLocks/>
          </p:cNvSpPr>
          <p:nvPr/>
        </p:nvSpPr>
        <p:spPr>
          <a:xfrm>
            <a:off x="3207657" y="1788326"/>
            <a:ext cx="2520044" cy="4173203"/>
          </a:xfrm>
          <a:prstGeom prst="rect">
            <a:avLst/>
          </a:prstGeom>
          <a:ln w="6350">
            <a:noFill/>
          </a:ln>
        </p:spPr>
        <p:txBody>
          <a:bodyPr vert="horz" lIns="0" tIns="0" rIns="0" bIns="0" rtlCol="0">
            <a:noAutofit/>
          </a:bodyPr>
          <a:lstStyle>
            <a:lvl1pPr marL="0" indent="0" algn="l" defTabSz="914400" rtl="0" eaLnBrk="1" latinLnBrk="0" hangingPunct="1">
              <a:lnSpc>
                <a:spcPct val="100000"/>
              </a:lnSpc>
              <a:spcBef>
                <a:spcPts val="1800"/>
              </a:spcBef>
              <a:buSzPct val="95000"/>
              <a:buFont typeface="Arial" panose="020B0604020202020204" pitchFamily="34" charset="0"/>
              <a:buNone/>
              <a:defRPr sz="2000" b="1" i="0" kern="1200">
                <a:solidFill>
                  <a:schemeClr val="accent2"/>
                </a:solidFill>
                <a:latin typeface="Arial" panose="020B0604020202020204" pitchFamily="34" charset="0"/>
                <a:ea typeface="+mn-ea"/>
                <a:cs typeface="+mn-cs"/>
              </a:defRPr>
            </a:lvl1pPr>
            <a:lvl2pPr marL="233363" indent="-233363" algn="l" defTabSz="914400" rtl="0" eaLnBrk="1" latinLnBrk="0" hangingPunct="1">
              <a:lnSpc>
                <a:spcPct val="100000"/>
              </a:lnSpc>
              <a:spcBef>
                <a:spcPts val="1800"/>
              </a:spcBef>
              <a:buFont typeface="Arial" panose="020B0604020202020204" pitchFamily="34" charset="0"/>
              <a:buChar char="•"/>
              <a:defRPr sz="1800" b="0" i="0" kern="1200">
                <a:solidFill>
                  <a:schemeClr val="tx1"/>
                </a:solidFill>
                <a:latin typeface="Arial" panose="020B0604020202020204" pitchFamily="34" charset="0"/>
                <a:ea typeface="+mn-ea"/>
                <a:cs typeface="+mn-cs"/>
              </a:defRPr>
            </a:lvl2pPr>
            <a:lvl3pPr marL="690563" indent="-233363" algn="l" defTabSz="914400" rtl="0" eaLnBrk="1" latinLnBrk="0" hangingPunct="1">
              <a:lnSpc>
                <a:spcPct val="100000"/>
              </a:lnSpc>
              <a:spcBef>
                <a:spcPts val="1800"/>
              </a:spcBef>
              <a:buFont typeface="Palatino" pitchFamily="2" charset="0"/>
              <a:buChar char="–"/>
              <a:defRPr sz="1600" b="0" i="0" kern="1200">
                <a:solidFill>
                  <a:schemeClr val="tx1"/>
                </a:solidFill>
                <a:latin typeface="Arial" panose="020B0604020202020204" pitchFamily="34" charset="0"/>
                <a:ea typeface="+mn-ea"/>
                <a:cs typeface="+mn-cs"/>
              </a:defRPr>
            </a:lvl3pPr>
            <a:lvl4pPr marL="1147763" indent="-233363" algn="l" defTabSz="914400" rtl="0" eaLnBrk="1" latinLnBrk="0" hangingPunct="1">
              <a:lnSpc>
                <a:spcPct val="100000"/>
              </a:lnSpc>
              <a:spcBef>
                <a:spcPts val="1800"/>
              </a:spcBef>
              <a:buFont typeface="Arial" panose="020B0604020202020204" pitchFamily="34" charset="0"/>
              <a:buChar char="•"/>
              <a:defRPr sz="1600" b="0" i="1" kern="1200">
                <a:solidFill>
                  <a:schemeClr val="tx1"/>
                </a:solidFill>
                <a:latin typeface="Arial" panose="020B0604020202020204" pitchFamily="34" charset="0"/>
                <a:ea typeface="+mn-ea"/>
                <a:cs typeface="+mn-cs"/>
              </a:defRPr>
            </a:lvl4pPr>
            <a:lvl5pPr marL="1604963" indent="-233363" algn="l" defTabSz="914400" rtl="0" eaLnBrk="1" latinLnBrk="0" hangingPunct="1">
              <a:lnSpc>
                <a:spcPct val="100000"/>
              </a:lnSpc>
              <a:spcBef>
                <a:spcPts val="1800"/>
              </a:spcBef>
              <a:buFont typeface="Palatino" pitchFamily="2" charset="0"/>
              <a:buChar char="–"/>
              <a:defRPr sz="1400" b="0" i="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err="1"/>
              <a:t>Doctest</a:t>
            </a:r>
            <a:r>
              <a:rPr lang="en-US" sz="1600" b="0" dirty="0">
                <a:solidFill>
                  <a:srgbClr val="C60C30"/>
                </a:solidFill>
              </a:rPr>
              <a:t> </a:t>
            </a:r>
          </a:p>
          <a:p>
            <a:r>
              <a:rPr lang="en-US" sz="1600" b="0" dirty="0">
                <a:solidFill>
                  <a:srgbClr val="C60C30"/>
                </a:solidFill>
              </a:rPr>
              <a:t>Suitable for simple unit-tests for functions.</a:t>
            </a:r>
          </a:p>
          <a:p>
            <a:r>
              <a:rPr lang="en-US" sz="1600" b="0" dirty="0">
                <a:solidFill>
                  <a:srgbClr val="C60C30"/>
                </a:solidFill>
              </a:rPr>
              <a:t>Include test case as part of docstrings in Python code.</a:t>
            </a:r>
          </a:p>
          <a:p>
            <a:r>
              <a:rPr lang="en-US" sz="1600" dirty="0">
                <a:solidFill>
                  <a:srgbClr val="C60C30"/>
                </a:solidFill>
              </a:rPr>
              <a:t>Advantage</a:t>
            </a:r>
            <a:r>
              <a:rPr lang="en-US" sz="1600" b="0" dirty="0">
                <a:solidFill>
                  <a:srgbClr val="C60C30"/>
                </a:solidFill>
              </a:rPr>
              <a:t>:</a:t>
            </a:r>
            <a:br>
              <a:rPr lang="en-US" sz="1600" b="0" dirty="0">
                <a:solidFill>
                  <a:srgbClr val="C60C30"/>
                </a:solidFill>
              </a:rPr>
            </a:br>
            <a:r>
              <a:rPr lang="en-US" sz="1600" b="0" dirty="0">
                <a:solidFill>
                  <a:srgbClr val="C60C30"/>
                </a:solidFill>
              </a:rPr>
              <a:t>Test cases reside close to function definition.</a:t>
            </a:r>
          </a:p>
          <a:p>
            <a:r>
              <a:rPr lang="en-US" sz="1600" dirty="0">
                <a:solidFill>
                  <a:srgbClr val="C60C30"/>
                </a:solidFill>
              </a:rPr>
              <a:t>Disadvantage</a:t>
            </a:r>
            <a:r>
              <a:rPr lang="en-US" sz="1600" b="0" dirty="0">
                <a:solidFill>
                  <a:srgbClr val="C60C30"/>
                </a:solidFill>
              </a:rPr>
              <a:t>:</a:t>
            </a:r>
            <a:br>
              <a:rPr lang="en-US" sz="1600" b="0" dirty="0">
                <a:solidFill>
                  <a:srgbClr val="C60C30"/>
                </a:solidFill>
              </a:rPr>
            </a:br>
            <a:r>
              <a:rPr lang="en-US" sz="1600" b="0" dirty="0">
                <a:solidFill>
                  <a:srgbClr val="C60C30"/>
                </a:solidFill>
              </a:rPr>
              <a:t>Limited to simple tests</a:t>
            </a:r>
          </a:p>
        </p:txBody>
      </p:sp>
      <p:sp>
        <p:nvSpPr>
          <p:cNvPr id="5" name="Content Placeholder 2">
            <a:extLst>
              <a:ext uri="{FF2B5EF4-FFF2-40B4-BE49-F238E27FC236}">
                <a16:creationId xmlns:a16="http://schemas.microsoft.com/office/drawing/2014/main" id="{C96B66F6-A969-0445-B602-1DB042D2C901}"/>
              </a:ext>
            </a:extLst>
          </p:cNvPr>
          <p:cNvSpPr txBox="1">
            <a:spLocks/>
          </p:cNvSpPr>
          <p:nvPr/>
        </p:nvSpPr>
        <p:spPr>
          <a:xfrm>
            <a:off x="6034314" y="1788326"/>
            <a:ext cx="2520044" cy="4173203"/>
          </a:xfrm>
          <a:prstGeom prst="rect">
            <a:avLst/>
          </a:prstGeom>
          <a:ln w="6350">
            <a:noFill/>
          </a:ln>
        </p:spPr>
        <p:txBody>
          <a:bodyPr vert="horz" lIns="0" tIns="0" rIns="0" bIns="0" rtlCol="0">
            <a:noAutofit/>
          </a:bodyPr>
          <a:lstStyle>
            <a:lvl1pPr marL="0" indent="0" algn="l" defTabSz="914400" rtl="0" eaLnBrk="1" latinLnBrk="0" hangingPunct="1">
              <a:lnSpc>
                <a:spcPct val="100000"/>
              </a:lnSpc>
              <a:spcBef>
                <a:spcPts val="1800"/>
              </a:spcBef>
              <a:buSzPct val="95000"/>
              <a:buFont typeface="Arial" panose="020B0604020202020204" pitchFamily="34" charset="0"/>
              <a:buNone/>
              <a:defRPr sz="2000" b="1" i="0" kern="1200">
                <a:solidFill>
                  <a:schemeClr val="accent2"/>
                </a:solidFill>
                <a:latin typeface="Arial" panose="020B0604020202020204" pitchFamily="34" charset="0"/>
                <a:ea typeface="+mn-ea"/>
                <a:cs typeface="+mn-cs"/>
              </a:defRPr>
            </a:lvl1pPr>
            <a:lvl2pPr marL="233363" indent="-233363" algn="l" defTabSz="914400" rtl="0" eaLnBrk="1" latinLnBrk="0" hangingPunct="1">
              <a:lnSpc>
                <a:spcPct val="100000"/>
              </a:lnSpc>
              <a:spcBef>
                <a:spcPts val="1800"/>
              </a:spcBef>
              <a:buFont typeface="Arial" panose="020B0604020202020204" pitchFamily="34" charset="0"/>
              <a:buChar char="•"/>
              <a:defRPr sz="1800" b="0" i="0" kern="1200">
                <a:solidFill>
                  <a:schemeClr val="tx1"/>
                </a:solidFill>
                <a:latin typeface="Arial" panose="020B0604020202020204" pitchFamily="34" charset="0"/>
                <a:ea typeface="+mn-ea"/>
                <a:cs typeface="+mn-cs"/>
              </a:defRPr>
            </a:lvl2pPr>
            <a:lvl3pPr marL="690563" indent="-233363" algn="l" defTabSz="914400" rtl="0" eaLnBrk="1" latinLnBrk="0" hangingPunct="1">
              <a:lnSpc>
                <a:spcPct val="100000"/>
              </a:lnSpc>
              <a:spcBef>
                <a:spcPts val="1800"/>
              </a:spcBef>
              <a:buFont typeface="Palatino" pitchFamily="2" charset="0"/>
              <a:buChar char="–"/>
              <a:defRPr sz="1600" b="0" i="0" kern="1200">
                <a:solidFill>
                  <a:schemeClr val="tx1"/>
                </a:solidFill>
                <a:latin typeface="Arial" panose="020B0604020202020204" pitchFamily="34" charset="0"/>
                <a:ea typeface="+mn-ea"/>
                <a:cs typeface="+mn-cs"/>
              </a:defRPr>
            </a:lvl3pPr>
            <a:lvl4pPr marL="1147763" indent="-233363" algn="l" defTabSz="914400" rtl="0" eaLnBrk="1" latinLnBrk="0" hangingPunct="1">
              <a:lnSpc>
                <a:spcPct val="100000"/>
              </a:lnSpc>
              <a:spcBef>
                <a:spcPts val="1800"/>
              </a:spcBef>
              <a:buFont typeface="Arial" panose="020B0604020202020204" pitchFamily="34" charset="0"/>
              <a:buChar char="•"/>
              <a:defRPr sz="1600" b="0" i="1" kern="1200">
                <a:solidFill>
                  <a:schemeClr val="tx1"/>
                </a:solidFill>
                <a:latin typeface="Arial" panose="020B0604020202020204" pitchFamily="34" charset="0"/>
                <a:ea typeface="+mn-ea"/>
                <a:cs typeface="+mn-cs"/>
              </a:defRPr>
            </a:lvl4pPr>
            <a:lvl5pPr marL="1604963" indent="-233363" algn="l" defTabSz="914400" rtl="0" eaLnBrk="1" latinLnBrk="0" hangingPunct="1">
              <a:lnSpc>
                <a:spcPct val="100000"/>
              </a:lnSpc>
              <a:spcBef>
                <a:spcPts val="1800"/>
              </a:spcBef>
              <a:buFont typeface="Palatino" pitchFamily="2" charset="0"/>
              <a:buChar char="–"/>
              <a:defRPr sz="1400" b="0" i="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err="1"/>
              <a:t>unittest</a:t>
            </a:r>
            <a:r>
              <a:rPr lang="en-US" sz="1600" b="0" dirty="0">
                <a:solidFill>
                  <a:srgbClr val="C60C30"/>
                </a:solidFill>
              </a:rPr>
              <a:t> </a:t>
            </a:r>
          </a:p>
          <a:p>
            <a:r>
              <a:rPr lang="en-US" sz="1600" b="0" dirty="0">
                <a:solidFill>
                  <a:srgbClr val="C60C30"/>
                </a:solidFill>
              </a:rPr>
              <a:t>Formal method to conduct unit tests.</a:t>
            </a:r>
          </a:p>
          <a:p>
            <a:r>
              <a:rPr lang="en-US" sz="1600" b="0" dirty="0">
                <a:solidFill>
                  <a:srgbClr val="C60C30"/>
                </a:solidFill>
              </a:rPr>
              <a:t>Can be integrated with automated testing environments.</a:t>
            </a:r>
          </a:p>
          <a:p>
            <a:r>
              <a:rPr lang="en-US" sz="1600" b="0" dirty="0">
                <a:solidFill>
                  <a:srgbClr val="C60C30"/>
                </a:solidFill>
              </a:rPr>
              <a:t>Requires writing separate code (</a:t>
            </a:r>
            <a:r>
              <a:rPr lang="en-US" sz="1600" b="0" dirty="0" err="1">
                <a:solidFill>
                  <a:srgbClr val="C60C30"/>
                </a:solidFill>
              </a:rPr>
              <a:t>TestCase</a:t>
            </a:r>
            <a:r>
              <a:rPr lang="en-US" sz="1600" b="0" dirty="0">
                <a:solidFill>
                  <a:srgbClr val="C60C30"/>
                </a:solidFill>
              </a:rPr>
              <a:t> classes)</a:t>
            </a:r>
          </a:p>
          <a:p>
            <a:r>
              <a:rPr lang="en-US" sz="1600" b="0" dirty="0">
                <a:solidFill>
                  <a:srgbClr val="C60C30"/>
                </a:solidFill>
              </a:rPr>
              <a:t>Allows (more) complex test cases.</a:t>
            </a:r>
            <a:endParaRPr lang="en-US" dirty="0"/>
          </a:p>
        </p:txBody>
      </p:sp>
      <p:sp>
        <p:nvSpPr>
          <p:cNvPr id="6" name="Content Placeholder 2">
            <a:extLst>
              <a:ext uri="{FF2B5EF4-FFF2-40B4-BE49-F238E27FC236}">
                <a16:creationId xmlns:a16="http://schemas.microsoft.com/office/drawing/2014/main" id="{710A14CE-0EBA-A34A-888F-288E5625188E}"/>
              </a:ext>
            </a:extLst>
          </p:cNvPr>
          <p:cNvSpPr txBox="1">
            <a:spLocks/>
          </p:cNvSpPr>
          <p:nvPr/>
        </p:nvSpPr>
        <p:spPr>
          <a:xfrm>
            <a:off x="8860971" y="1788326"/>
            <a:ext cx="2520044" cy="4173203"/>
          </a:xfrm>
          <a:prstGeom prst="rect">
            <a:avLst/>
          </a:prstGeom>
          <a:ln w="6350">
            <a:noFill/>
          </a:ln>
        </p:spPr>
        <p:txBody>
          <a:bodyPr vert="horz" lIns="0" tIns="0" rIns="0" bIns="0" rtlCol="0">
            <a:noAutofit/>
          </a:bodyPr>
          <a:lstStyle>
            <a:lvl1pPr marL="0" indent="0" algn="l" defTabSz="914400" rtl="0" eaLnBrk="1" latinLnBrk="0" hangingPunct="1">
              <a:lnSpc>
                <a:spcPct val="100000"/>
              </a:lnSpc>
              <a:spcBef>
                <a:spcPts val="1800"/>
              </a:spcBef>
              <a:buSzPct val="95000"/>
              <a:buFont typeface="Arial" panose="020B0604020202020204" pitchFamily="34" charset="0"/>
              <a:buNone/>
              <a:defRPr sz="2000" b="1" i="0" kern="1200">
                <a:solidFill>
                  <a:schemeClr val="accent2"/>
                </a:solidFill>
                <a:latin typeface="Arial" panose="020B0604020202020204" pitchFamily="34" charset="0"/>
                <a:ea typeface="+mn-ea"/>
                <a:cs typeface="+mn-cs"/>
              </a:defRPr>
            </a:lvl1pPr>
            <a:lvl2pPr marL="233363" indent="-233363" algn="l" defTabSz="914400" rtl="0" eaLnBrk="1" latinLnBrk="0" hangingPunct="1">
              <a:lnSpc>
                <a:spcPct val="100000"/>
              </a:lnSpc>
              <a:spcBef>
                <a:spcPts val="1800"/>
              </a:spcBef>
              <a:buFont typeface="Arial" panose="020B0604020202020204" pitchFamily="34" charset="0"/>
              <a:buChar char="•"/>
              <a:defRPr sz="1800" b="0" i="0" kern="1200">
                <a:solidFill>
                  <a:schemeClr val="tx1"/>
                </a:solidFill>
                <a:latin typeface="Arial" panose="020B0604020202020204" pitchFamily="34" charset="0"/>
                <a:ea typeface="+mn-ea"/>
                <a:cs typeface="+mn-cs"/>
              </a:defRPr>
            </a:lvl2pPr>
            <a:lvl3pPr marL="690563" indent="-233363" algn="l" defTabSz="914400" rtl="0" eaLnBrk="1" latinLnBrk="0" hangingPunct="1">
              <a:lnSpc>
                <a:spcPct val="100000"/>
              </a:lnSpc>
              <a:spcBef>
                <a:spcPts val="1800"/>
              </a:spcBef>
              <a:buFont typeface="Palatino" pitchFamily="2" charset="0"/>
              <a:buChar char="–"/>
              <a:defRPr sz="1600" b="0" i="0" kern="1200">
                <a:solidFill>
                  <a:schemeClr val="tx1"/>
                </a:solidFill>
                <a:latin typeface="Arial" panose="020B0604020202020204" pitchFamily="34" charset="0"/>
                <a:ea typeface="+mn-ea"/>
                <a:cs typeface="+mn-cs"/>
              </a:defRPr>
            </a:lvl3pPr>
            <a:lvl4pPr marL="1147763" indent="-233363" algn="l" defTabSz="914400" rtl="0" eaLnBrk="1" latinLnBrk="0" hangingPunct="1">
              <a:lnSpc>
                <a:spcPct val="100000"/>
              </a:lnSpc>
              <a:spcBef>
                <a:spcPts val="1800"/>
              </a:spcBef>
              <a:buFont typeface="Arial" panose="020B0604020202020204" pitchFamily="34" charset="0"/>
              <a:buChar char="•"/>
              <a:defRPr sz="1600" b="0" i="1" kern="1200">
                <a:solidFill>
                  <a:schemeClr val="tx1"/>
                </a:solidFill>
                <a:latin typeface="Arial" panose="020B0604020202020204" pitchFamily="34" charset="0"/>
                <a:ea typeface="+mn-ea"/>
                <a:cs typeface="+mn-cs"/>
              </a:defRPr>
            </a:lvl4pPr>
            <a:lvl5pPr marL="1604963" indent="-233363" algn="l" defTabSz="914400" rtl="0" eaLnBrk="1" latinLnBrk="0" hangingPunct="1">
              <a:lnSpc>
                <a:spcPct val="100000"/>
              </a:lnSpc>
              <a:spcBef>
                <a:spcPts val="1800"/>
              </a:spcBef>
              <a:buFont typeface="Palatino" pitchFamily="2" charset="0"/>
              <a:buChar char="–"/>
              <a:defRPr sz="1400" b="0" i="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Advanced Tools</a:t>
            </a:r>
          </a:p>
          <a:p>
            <a:pPr>
              <a:spcBef>
                <a:spcPts val="0"/>
              </a:spcBef>
            </a:pPr>
            <a:br>
              <a:rPr lang="en-US" sz="1600" b="0" dirty="0"/>
            </a:br>
            <a:r>
              <a:rPr lang="en-US" sz="1600" b="0" dirty="0"/>
              <a:t>A number of tools to develop automated test script.</a:t>
            </a:r>
            <a:br>
              <a:rPr lang="en-US" sz="1600" b="0" dirty="0"/>
            </a:br>
            <a:br>
              <a:rPr lang="en-US" sz="1600" b="0" dirty="0"/>
            </a:br>
            <a:r>
              <a:rPr lang="en-US" sz="1600" b="0" dirty="0"/>
              <a:t>Often part of the deployment pipeline</a:t>
            </a:r>
            <a:br>
              <a:rPr lang="en-US" sz="1600" b="0" dirty="0"/>
            </a:br>
            <a:endParaRPr lang="en-US" sz="1600" b="0" dirty="0"/>
          </a:p>
          <a:p>
            <a:pPr>
              <a:spcBef>
                <a:spcPts val="0"/>
              </a:spcBef>
            </a:pPr>
            <a:r>
              <a:rPr lang="en-US" sz="1600" b="0" dirty="0"/>
              <a:t>Packages:</a:t>
            </a:r>
          </a:p>
          <a:p>
            <a:pPr marL="342900" indent="-342900">
              <a:spcBef>
                <a:spcPts val="0"/>
              </a:spcBef>
              <a:buFont typeface="Arial" panose="020B0604020202020204" pitchFamily="34" charset="0"/>
              <a:buChar char="•"/>
            </a:pPr>
            <a:r>
              <a:rPr lang="en-US" sz="1600" b="0" dirty="0" err="1"/>
              <a:t>py.test</a:t>
            </a:r>
            <a:endParaRPr lang="en-US" sz="1600" b="0" dirty="0"/>
          </a:p>
          <a:p>
            <a:pPr marL="342900" indent="-342900">
              <a:spcBef>
                <a:spcPts val="0"/>
              </a:spcBef>
              <a:buFont typeface="Arial" panose="020B0604020202020204" pitchFamily="34" charset="0"/>
              <a:buChar char="•"/>
            </a:pPr>
            <a:r>
              <a:rPr lang="en-US" sz="1600" b="0" dirty="0"/>
              <a:t>Hypothesis</a:t>
            </a:r>
          </a:p>
          <a:p>
            <a:pPr marL="342900" indent="-342900">
              <a:spcBef>
                <a:spcPts val="0"/>
              </a:spcBef>
              <a:buFont typeface="Arial" panose="020B0604020202020204" pitchFamily="34" charset="0"/>
              <a:buChar char="•"/>
            </a:pPr>
            <a:r>
              <a:rPr lang="en-US" sz="1600" b="0" dirty="0"/>
              <a:t>tox</a:t>
            </a:r>
          </a:p>
          <a:p>
            <a:pPr marL="342900" indent="-342900">
              <a:spcBef>
                <a:spcPts val="0"/>
              </a:spcBef>
              <a:buFont typeface="Arial" panose="020B0604020202020204" pitchFamily="34" charset="0"/>
              <a:buChar char="•"/>
            </a:pPr>
            <a:r>
              <a:rPr lang="en-US" sz="1600" b="0" dirty="0"/>
              <a:t>Mock</a:t>
            </a:r>
            <a:br>
              <a:rPr lang="en-US" sz="1600" b="0" dirty="0"/>
            </a:br>
            <a:endParaRPr lang="en-US" sz="1600" b="0" dirty="0"/>
          </a:p>
          <a:p>
            <a:pPr>
              <a:spcBef>
                <a:spcPts val="0"/>
              </a:spcBef>
            </a:pPr>
            <a:r>
              <a:rPr lang="en-US" sz="1600" b="0" dirty="0">
                <a:hlinkClick r:id="rId2"/>
              </a:rPr>
              <a:t>https://docs.python-guide.org/writing/tests/</a:t>
            </a:r>
            <a:r>
              <a:rPr lang="en-US" sz="1600" b="0" dirty="0"/>
              <a:t> </a:t>
            </a:r>
          </a:p>
          <a:p>
            <a:pPr marL="342900" indent="-342900">
              <a:buFont typeface="Arial" panose="020B0604020202020204" pitchFamily="34" charset="0"/>
              <a:buChar char="•"/>
            </a:pPr>
            <a:endParaRPr lang="en-US" dirty="0"/>
          </a:p>
        </p:txBody>
      </p:sp>
    </p:spTree>
    <p:extLst>
      <p:ext uri="{BB962C8B-B14F-4D97-AF65-F5344CB8AC3E}">
        <p14:creationId xmlns:p14="http://schemas.microsoft.com/office/powerpoint/2010/main" val="28919742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9449C3-66A0-CF46-B610-93CCBD905A14}"/>
              </a:ext>
            </a:extLst>
          </p:cNvPr>
          <p:cNvSpPr>
            <a:spLocks noGrp="1"/>
          </p:cNvSpPr>
          <p:nvPr>
            <p:ph type="title"/>
          </p:nvPr>
        </p:nvSpPr>
        <p:spPr/>
        <p:txBody>
          <a:bodyPr/>
          <a:lstStyle/>
          <a:p>
            <a:r>
              <a:rPr lang="en-US" dirty="0"/>
              <a:t>Test in Documentation</a:t>
            </a:r>
          </a:p>
        </p:txBody>
      </p:sp>
      <p:sp>
        <p:nvSpPr>
          <p:cNvPr id="3" name="Content Placeholder 2">
            <a:extLst>
              <a:ext uri="{FF2B5EF4-FFF2-40B4-BE49-F238E27FC236}">
                <a16:creationId xmlns:a16="http://schemas.microsoft.com/office/drawing/2014/main" id="{3E499B91-72DA-4B43-8B69-74CCE5892F23}"/>
              </a:ext>
            </a:extLst>
          </p:cNvPr>
          <p:cNvSpPr>
            <a:spLocks noGrp="1"/>
          </p:cNvSpPr>
          <p:nvPr>
            <p:ph sz="half" idx="1"/>
          </p:nvPr>
        </p:nvSpPr>
        <p:spPr>
          <a:xfrm>
            <a:off x="718456" y="1798730"/>
            <a:ext cx="4484915" cy="4144870"/>
          </a:xfrm>
          <a:effectLst/>
        </p:spPr>
        <p:txBody>
          <a:bodyPr/>
          <a:lstStyle/>
          <a:p>
            <a:pPr>
              <a:spcBef>
                <a:spcPts val="0"/>
              </a:spcBef>
            </a:pPr>
            <a:r>
              <a:rPr lang="en-US" sz="1200" b="0" i="1" dirty="0">
                <a:latin typeface="Courier New" panose="02070309020205020404" pitchFamily="49" charset="0"/>
                <a:cs typeface="Courier New" panose="02070309020205020404" pitchFamily="49" charset="0"/>
              </a:rPr>
              <a:t>"""</a:t>
            </a:r>
          </a:p>
          <a:p>
            <a:pPr>
              <a:spcBef>
                <a:spcPts val="0"/>
              </a:spcBef>
            </a:pPr>
            <a:r>
              <a:rPr lang="en-US" sz="1200" b="0" i="1" dirty="0">
                <a:latin typeface="Courier New" panose="02070309020205020404" pitchFamily="49" charset="0"/>
                <a:cs typeface="Courier New" panose="02070309020205020404" pitchFamily="49" charset="0"/>
              </a:rPr>
              <a:t>Add two numbers together.</a:t>
            </a:r>
          </a:p>
          <a:p>
            <a:pPr>
              <a:spcBef>
                <a:spcPts val="0"/>
              </a:spcBef>
            </a:pPr>
            <a:endParaRPr lang="en-US" sz="1200" b="0" i="1" dirty="0">
              <a:latin typeface="Courier New" panose="02070309020205020404" pitchFamily="49" charset="0"/>
              <a:cs typeface="Courier New" panose="02070309020205020404" pitchFamily="49" charset="0"/>
            </a:endParaRPr>
          </a:p>
          <a:p>
            <a:pPr>
              <a:spcBef>
                <a:spcPts val="0"/>
              </a:spcBef>
            </a:pPr>
            <a:r>
              <a:rPr lang="en-US" sz="1200" i="1" dirty="0">
                <a:latin typeface="Courier New" panose="02070309020205020404" pitchFamily="49" charset="0"/>
                <a:cs typeface="Courier New" panose="02070309020205020404" pitchFamily="49" charset="0"/>
              </a:rPr>
              <a:t>&gt;&gt;&gt; add(1,2)</a:t>
            </a:r>
          </a:p>
          <a:p>
            <a:pPr>
              <a:spcBef>
                <a:spcPts val="0"/>
              </a:spcBef>
            </a:pPr>
            <a:r>
              <a:rPr lang="en-US" sz="1200" i="1" dirty="0">
                <a:latin typeface="Courier New" panose="02070309020205020404" pitchFamily="49" charset="0"/>
                <a:cs typeface="Courier New" panose="02070309020205020404" pitchFamily="49" charset="0"/>
              </a:rPr>
              <a:t>3</a:t>
            </a:r>
          </a:p>
          <a:p>
            <a:pPr>
              <a:spcBef>
                <a:spcPts val="0"/>
              </a:spcBef>
            </a:pPr>
            <a:r>
              <a:rPr lang="en-US" sz="1200" b="0" i="1" dirty="0">
                <a:latin typeface="Courier New" panose="02070309020205020404" pitchFamily="49" charset="0"/>
                <a:cs typeface="Courier New" panose="02070309020205020404" pitchFamily="49" charset="0"/>
              </a:rPr>
              <a:t>"""</a:t>
            </a:r>
          </a:p>
          <a:p>
            <a:pPr>
              <a:spcBef>
                <a:spcPts val="0"/>
              </a:spcBef>
            </a:pPr>
            <a:r>
              <a:rPr lang="en-US" sz="1200" b="0" dirty="0">
                <a:solidFill>
                  <a:schemeClr val="bg2">
                    <a:lumMod val="50000"/>
                  </a:schemeClr>
                </a:solidFill>
                <a:latin typeface="Courier New" panose="02070309020205020404" pitchFamily="49" charset="0"/>
                <a:cs typeface="Courier New" panose="02070309020205020404" pitchFamily="49" charset="0"/>
              </a:rPr>
              <a:t>def add (num1, num2):</a:t>
            </a:r>
          </a:p>
          <a:p>
            <a:pPr>
              <a:spcBef>
                <a:spcPts val="0"/>
              </a:spcBef>
            </a:pPr>
            <a:r>
              <a:rPr lang="en-US" sz="1200" b="0" dirty="0">
                <a:solidFill>
                  <a:schemeClr val="bg2">
                    <a:lumMod val="50000"/>
                  </a:schemeClr>
                </a:solidFill>
                <a:latin typeface="Courier New" panose="02070309020205020404" pitchFamily="49" charset="0"/>
                <a:cs typeface="Courier New" panose="02070309020205020404" pitchFamily="49" charset="0"/>
              </a:rPr>
              <a:t>	return num1 + num2</a:t>
            </a:r>
          </a:p>
          <a:p>
            <a:pPr>
              <a:spcBef>
                <a:spcPts val="0"/>
              </a:spcBef>
            </a:pPr>
            <a:endParaRPr lang="en-US" sz="1200" b="0" dirty="0">
              <a:latin typeface="Courier New" panose="02070309020205020404" pitchFamily="49" charset="0"/>
              <a:cs typeface="Courier New" panose="02070309020205020404" pitchFamily="49" charset="0"/>
            </a:endParaRPr>
          </a:p>
          <a:p>
            <a:pPr>
              <a:spcBef>
                <a:spcPts val="0"/>
              </a:spcBef>
            </a:pPr>
            <a:r>
              <a:rPr lang="en-US" sz="1200" b="0" dirty="0">
                <a:solidFill>
                  <a:schemeClr val="bg2">
                    <a:lumMod val="50000"/>
                  </a:schemeClr>
                </a:solidFill>
                <a:latin typeface="Courier New" panose="02070309020205020404" pitchFamily="49" charset="0"/>
                <a:cs typeface="Courier New" panose="02070309020205020404" pitchFamily="49" charset="0"/>
              </a:rPr>
              <a:t>def </a:t>
            </a:r>
            <a:r>
              <a:rPr lang="en-US" sz="1200" b="0" dirty="0" err="1">
                <a:solidFill>
                  <a:schemeClr val="bg2">
                    <a:lumMod val="50000"/>
                  </a:schemeClr>
                </a:solidFill>
                <a:latin typeface="Courier New" panose="02070309020205020404" pitchFamily="49" charset="0"/>
                <a:cs typeface="Courier New" panose="02070309020205020404" pitchFamily="49" charset="0"/>
              </a:rPr>
              <a:t>mult</a:t>
            </a:r>
            <a:r>
              <a:rPr lang="en-US" sz="1200" b="0" dirty="0">
                <a:solidFill>
                  <a:schemeClr val="bg2">
                    <a:lumMod val="50000"/>
                  </a:schemeClr>
                </a:solidFill>
                <a:latin typeface="Courier New" panose="02070309020205020404" pitchFamily="49" charset="0"/>
                <a:cs typeface="Courier New" panose="02070309020205020404" pitchFamily="49" charset="0"/>
              </a:rPr>
              <a:t>(num1, num2):</a:t>
            </a:r>
          </a:p>
          <a:p>
            <a:pPr>
              <a:spcBef>
                <a:spcPts val="0"/>
              </a:spcBef>
            </a:pPr>
            <a:r>
              <a:rPr lang="en-US" sz="1200" b="0" dirty="0">
                <a:latin typeface="Courier New" panose="02070309020205020404" pitchFamily="49" charset="0"/>
                <a:cs typeface="Courier New" panose="02070309020205020404" pitchFamily="49" charset="0"/>
              </a:rPr>
              <a:t>	</a:t>
            </a:r>
            <a:r>
              <a:rPr lang="en-US" sz="1200" b="0" i="1" dirty="0">
                <a:latin typeface="Courier New" panose="02070309020205020404" pitchFamily="49" charset="0"/>
                <a:cs typeface="Courier New" panose="02070309020205020404" pitchFamily="49" charset="0"/>
              </a:rPr>
              <a:t>"""</a:t>
            </a:r>
          </a:p>
          <a:p>
            <a:pPr>
              <a:spcBef>
                <a:spcPts val="0"/>
              </a:spcBef>
            </a:pPr>
            <a:r>
              <a:rPr lang="en-US" sz="1200" b="0" i="1" dirty="0">
                <a:latin typeface="Courier New" panose="02070309020205020404" pitchFamily="49" charset="0"/>
                <a:cs typeface="Courier New" panose="02070309020205020404" pitchFamily="49" charset="0"/>
              </a:rPr>
              <a:t>	Multiply two numbers.</a:t>
            </a:r>
          </a:p>
          <a:p>
            <a:pPr>
              <a:spcBef>
                <a:spcPts val="0"/>
              </a:spcBef>
            </a:pPr>
            <a:r>
              <a:rPr lang="en-US" sz="1200" b="0" i="1" dirty="0">
                <a:latin typeface="Courier New" panose="02070309020205020404" pitchFamily="49" charset="0"/>
                <a:cs typeface="Courier New" panose="02070309020205020404" pitchFamily="49" charset="0"/>
              </a:rPr>
              <a:t>	Parameters:</a:t>
            </a:r>
          </a:p>
          <a:p>
            <a:pPr>
              <a:spcBef>
                <a:spcPts val="0"/>
              </a:spcBef>
            </a:pPr>
            <a:r>
              <a:rPr lang="en-US" sz="1200" b="0" i="1" dirty="0">
                <a:latin typeface="Courier New" panose="02070309020205020404" pitchFamily="49" charset="0"/>
                <a:cs typeface="Courier New" panose="02070309020205020404" pitchFamily="49" charset="0"/>
              </a:rPr>
              <a:t>		num1 -- number</a:t>
            </a:r>
          </a:p>
          <a:p>
            <a:pPr>
              <a:spcBef>
                <a:spcPts val="0"/>
              </a:spcBef>
            </a:pPr>
            <a:r>
              <a:rPr lang="en-US" sz="1200" b="0" i="1" dirty="0">
                <a:latin typeface="Courier New" panose="02070309020205020404" pitchFamily="49" charset="0"/>
                <a:cs typeface="Courier New" panose="02070309020205020404" pitchFamily="49" charset="0"/>
              </a:rPr>
              <a:t>		num2 -- number</a:t>
            </a:r>
          </a:p>
          <a:p>
            <a:pPr>
              <a:spcBef>
                <a:spcPts val="0"/>
              </a:spcBef>
            </a:pPr>
            <a:r>
              <a:rPr lang="en-US" sz="1200" b="0" i="1" dirty="0">
                <a:latin typeface="Courier New" panose="02070309020205020404" pitchFamily="49" charset="0"/>
                <a:cs typeface="Courier New" panose="02070309020205020404" pitchFamily="49" charset="0"/>
              </a:rPr>
              <a:t>	Returns:</a:t>
            </a:r>
          </a:p>
          <a:p>
            <a:pPr>
              <a:spcBef>
                <a:spcPts val="0"/>
              </a:spcBef>
            </a:pPr>
            <a:r>
              <a:rPr lang="en-US" sz="1200" b="0" i="1" dirty="0">
                <a:latin typeface="Courier New" panose="02070309020205020404" pitchFamily="49" charset="0"/>
                <a:cs typeface="Courier New" panose="02070309020205020404" pitchFamily="49" charset="0"/>
              </a:rPr>
              <a:t>		product of the numbers</a:t>
            </a:r>
          </a:p>
          <a:p>
            <a:pPr>
              <a:spcBef>
                <a:spcPts val="0"/>
              </a:spcBef>
            </a:pPr>
            <a:endParaRPr lang="en-US" sz="1200" b="0" i="1" dirty="0">
              <a:latin typeface="Courier New" panose="02070309020205020404" pitchFamily="49" charset="0"/>
              <a:cs typeface="Courier New" panose="02070309020205020404" pitchFamily="49" charset="0"/>
            </a:endParaRPr>
          </a:p>
          <a:p>
            <a:pPr>
              <a:spcBef>
                <a:spcPts val="0"/>
              </a:spcBef>
            </a:pPr>
            <a:r>
              <a:rPr lang="en-US" sz="1200" b="0" i="1" dirty="0">
                <a:latin typeface="Courier New" panose="02070309020205020404" pitchFamily="49" charset="0"/>
                <a:cs typeface="Courier New" panose="02070309020205020404" pitchFamily="49" charset="0"/>
              </a:rPr>
              <a:t>	</a:t>
            </a:r>
            <a:r>
              <a:rPr lang="en-US" sz="1200" i="1" dirty="0">
                <a:latin typeface="Courier New" panose="02070309020205020404" pitchFamily="49" charset="0"/>
                <a:cs typeface="Courier New" panose="02070309020205020404" pitchFamily="49" charset="0"/>
              </a:rPr>
              <a:t>&gt;&gt;&gt; </a:t>
            </a:r>
            <a:r>
              <a:rPr lang="en-US" sz="1200" i="1" dirty="0" err="1">
                <a:latin typeface="Courier New" panose="02070309020205020404" pitchFamily="49" charset="0"/>
                <a:cs typeface="Courier New" panose="02070309020205020404" pitchFamily="49" charset="0"/>
              </a:rPr>
              <a:t>mult</a:t>
            </a:r>
            <a:r>
              <a:rPr lang="en-US" sz="1200" i="1" dirty="0">
                <a:latin typeface="Courier New" panose="02070309020205020404" pitchFamily="49" charset="0"/>
                <a:cs typeface="Courier New" panose="02070309020205020404" pitchFamily="49" charset="0"/>
              </a:rPr>
              <a:t>(4,7)</a:t>
            </a:r>
          </a:p>
          <a:p>
            <a:pPr>
              <a:spcBef>
                <a:spcPts val="0"/>
              </a:spcBef>
            </a:pPr>
            <a:r>
              <a:rPr lang="en-US" sz="1200" i="1" dirty="0">
                <a:latin typeface="Courier New" panose="02070309020205020404" pitchFamily="49" charset="0"/>
                <a:cs typeface="Courier New" panose="02070309020205020404" pitchFamily="49" charset="0"/>
              </a:rPr>
              <a:t>	28</a:t>
            </a:r>
          </a:p>
          <a:p>
            <a:pPr>
              <a:spcBef>
                <a:spcPts val="0"/>
              </a:spcBef>
            </a:pPr>
            <a:r>
              <a:rPr lang="en-US" sz="1200" b="0" i="1" dirty="0">
                <a:latin typeface="Courier New" panose="02070309020205020404" pitchFamily="49" charset="0"/>
                <a:cs typeface="Courier New" panose="02070309020205020404" pitchFamily="49" charset="0"/>
              </a:rPr>
              <a:t>	"""</a:t>
            </a:r>
          </a:p>
          <a:p>
            <a:pPr>
              <a:spcBef>
                <a:spcPts val="0"/>
              </a:spcBef>
            </a:pPr>
            <a:r>
              <a:rPr lang="en-US" sz="1200" b="0" dirty="0">
                <a:latin typeface="Courier New" panose="02070309020205020404" pitchFamily="49" charset="0"/>
                <a:cs typeface="Courier New" panose="02070309020205020404" pitchFamily="49" charset="0"/>
              </a:rPr>
              <a:t>	</a:t>
            </a:r>
            <a:r>
              <a:rPr lang="en-US" sz="1200" b="0" dirty="0">
                <a:solidFill>
                  <a:schemeClr val="bg2">
                    <a:lumMod val="50000"/>
                  </a:schemeClr>
                </a:solidFill>
                <a:latin typeface="Courier New" panose="02070309020205020404" pitchFamily="49" charset="0"/>
                <a:cs typeface="Courier New" panose="02070309020205020404" pitchFamily="49" charset="0"/>
              </a:rPr>
              <a:t>return num1 * num2</a:t>
            </a:r>
          </a:p>
          <a:p>
            <a:pPr>
              <a:spcBef>
                <a:spcPts val="0"/>
              </a:spcBef>
            </a:pPr>
            <a:endParaRPr lang="en-US" sz="1200" b="0" dirty="0">
              <a:latin typeface="Courier New" panose="02070309020205020404" pitchFamily="49" charset="0"/>
              <a:cs typeface="Courier New" panose="02070309020205020404" pitchFamily="49" charset="0"/>
            </a:endParaRPr>
          </a:p>
        </p:txBody>
      </p:sp>
      <p:sp>
        <p:nvSpPr>
          <p:cNvPr id="4" name="Content Placeholder 3">
            <a:extLst>
              <a:ext uri="{FF2B5EF4-FFF2-40B4-BE49-F238E27FC236}">
                <a16:creationId xmlns:a16="http://schemas.microsoft.com/office/drawing/2014/main" id="{173FA65B-4675-754D-A29E-617DE9F16AB7}"/>
              </a:ext>
            </a:extLst>
          </p:cNvPr>
          <p:cNvSpPr>
            <a:spLocks noGrp="1"/>
          </p:cNvSpPr>
          <p:nvPr>
            <p:ph sz="half" idx="2"/>
          </p:nvPr>
        </p:nvSpPr>
        <p:spPr>
          <a:xfrm>
            <a:off x="7206343" y="1798730"/>
            <a:ext cx="4604657" cy="4144870"/>
          </a:xfrm>
        </p:spPr>
        <p:txBody>
          <a:bodyPr/>
          <a:lstStyle/>
          <a:p>
            <a:pPr>
              <a:spcBef>
                <a:spcPts val="0"/>
              </a:spcBef>
            </a:pPr>
            <a:r>
              <a:rPr lang="en-US" sz="1200" dirty="0">
                <a:latin typeface="Courier New" panose="02070309020205020404" pitchFamily="49" charset="0"/>
                <a:cs typeface="Courier New" panose="02070309020205020404" pitchFamily="49" charset="0"/>
              </a:rPr>
              <a:t>$ python3.9 -m </a:t>
            </a:r>
            <a:r>
              <a:rPr lang="en-US" sz="1200" dirty="0" err="1">
                <a:latin typeface="Courier New" panose="02070309020205020404" pitchFamily="49" charset="0"/>
                <a:cs typeface="Courier New" panose="02070309020205020404" pitchFamily="49" charset="0"/>
              </a:rPr>
              <a:t>doctest</a:t>
            </a:r>
            <a:r>
              <a:rPr lang="en-US" sz="1200" dirty="0">
                <a:latin typeface="Courier New" panose="02070309020205020404" pitchFamily="49" charset="0"/>
                <a:cs typeface="Courier New" panose="02070309020205020404" pitchFamily="49" charset="0"/>
              </a:rPr>
              <a:t> -v </a:t>
            </a:r>
            <a:r>
              <a:rPr lang="en-US" sz="1200" dirty="0" err="1">
                <a:latin typeface="Courier New" panose="02070309020205020404" pitchFamily="49" charset="0"/>
                <a:cs typeface="Courier New" panose="02070309020205020404" pitchFamily="49" charset="0"/>
              </a:rPr>
              <a:t>arithmetic.py</a:t>
            </a:r>
            <a:r>
              <a:rPr lang="en-US" sz="1200" dirty="0">
                <a:latin typeface="Courier New" panose="02070309020205020404" pitchFamily="49" charset="0"/>
                <a:cs typeface="Courier New" panose="02070309020205020404" pitchFamily="49" charset="0"/>
              </a:rPr>
              <a:t> </a:t>
            </a:r>
          </a:p>
          <a:p>
            <a:pPr>
              <a:spcBef>
                <a:spcPts val="0"/>
              </a:spcBef>
            </a:pPr>
            <a:r>
              <a:rPr lang="en-US" sz="1200" b="0" dirty="0">
                <a:latin typeface="Courier New" panose="02070309020205020404" pitchFamily="49" charset="0"/>
                <a:cs typeface="Courier New" panose="02070309020205020404" pitchFamily="49" charset="0"/>
              </a:rPr>
              <a:t>Trying:</a:t>
            </a:r>
          </a:p>
          <a:p>
            <a:pPr>
              <a:spcBef>
                <a:spcPts val="0"/>
              </a:spcBef>
            </a:pPr>
            <a:r>
              <a:rPr lang="en-US" sz="1200" b="0" dirty="0">
                <a:latin typeface="Courier New" panose="02070309020205020404" pitchFamily="49" charset="0"/>
                <a:cs typeface="Courier New" panose="02070309020205020404" pitchFamily="49" charset="0"/>
              </a:rPr>
              <a:t>    add(1,2)</a:t>
            </a:r>
          </a:p>
          <a:p>
            <a:pPr>
              <a:spcBef>
                <a:spcPts val="0"/>
              </a:spcBef>
            </a:pPr>
            <a:r>
              <a:rPr lang="en-US" sz="1200" b="0" dirty="0">
                <a:latin typeface="Courier New" panose="02070309020205020404" pitchFamily="49" charset="0"/>
                <a:cs typeface="Courier New" panose="02070309020205020404" pitchFamily="49" charset="0"/>
              </a:rPr>
              <a:t>Expecting:</a:t>
            </a:r>
          </a:p>
          <a:p>
            <a:pPr>
              <a:spcBef>
                <a:spcPts val="0"/>
              </a:spcBef>
            </a:pPr>
            <a:r>
              <a:rPr lang="en-US" sz="1200" b="0" dirty="0">
                <a:latin typeface="Courier New" panose="02070309020205020404" pitchFamily="49" charset="0"/>
                <a:cs typeface="Courier New" panose="02070309020205020404" pitchFamily="49" charset="0"/>
              </a:rPr>
              <a:t>    3</a:t>
            </a:r>
          </a:p>
          <a:p>
            <a:pPr>
              <a:spcBef>
                <a:spcPts val="0"/>
              </a:spcBef>
            </a:pPr>
            <a:r>
              <a:rPr lang="en-US" sz="1200" b="0" dirty="0">
                <a:latin typeface="Courier New" panose="02070309020205020404" pitchFamily="49" charset="0"/>
                <a:cs typeface="Courier New" panose="02070309020205020404" pitchFamily="49" charset="0"/>
              </a:rPr>
              <a:t>ok</a:t>
            </a:r>
          </a:p>
          <a:p>
            <a:pPr>
              <a:spcBef>
                <a:spcPts val="0"/>
              </a:spcBef>
            </a:pPr>
            <a:r>
              <a:rPr lang="en-US" sz="1200" b="0" dirty="0">
                <a:latin typeface="Courier New" panose="02070309020205020404" pitchFamily="49" charset="0"/>
                <a:cs typeface="Courier New" panose="02070309020205020404" pitchFamily="49" charset="0"/>
              </a:rPr>
              <a:t>Trying:</a:t>
            </a:r>
          </a:p>
          <a:p>
            <a:pPr>
              <a:spcBef>
                <a:spcPts val="0"/>
              </a:spcBef>
            </a:pPr>
            <a:r>
              <a:rPr lang="en-US" sz="1200" b="0" dirty="0">
                <a:latin typeface="Courier New" panose="02070309020205020404" pitchFamily="49" charset="0"/>
                <a:cs typeface="Courier New" panose="02070309020205020404" pitchFamily="49" charset="0"/>
              </a:rPr>
              <a:t>    </a:t>
            </a:r>
            <a:r>
              <a:rPr lang="en-US" sz="1200" b="0" dirty="0" err="1">
                <a:latin typeface="Courier New" panose="02070309020205020404" pitchFamily="49" charset="0"/>
                <a:cs typeface="Courier New" panose="02070309020205020404" pitchFamily="49" charset="0"/>
              </a:rPr>
              <a:t>mult</a:t>
            </a:r>
            <a:r>
              <a:rPr lang="en-US" sz="1200" b="0" dirty="0">
                <a:latin typeface="Courier New" panose="02070309020205020404" pitchFamily="49" charset="0"/>
                <a:cs typeface="Courier New" panose="02070309020205020404" pitchFamily="49" charset="0"/>
              </a:rPr>
              <a:t>(4,7)</a:t>
            </a:r>
          </a:p>
          <a:p>
            <a:pPr>
              <a:spcBef>
                <a:spcPts val="0"/>
              </a:spcBef>
            </a:pPr>
            <a:r>
              <a:rPr lang="en-US" sz="1200" b="0" dirty="0">
                <a:latin typeface="Courier New" panose="02070309020205020404" pitchFamily="49" charset="0"/>
                <a:cs typeface="Courier New" panose="02070309020205020404" pitchFamily="49" charset="0"/>
              </a:rPr>
              <a:t>Expecting:</a:t>
            </a:r>
          </a:p>
          <a:p>
            <a:pPr>
              <a:spcBef>
                <a:spcPts val="0"/>
              </a:spcBef>
            </a:pPr>
            <a:r>
              <a:rPr lang="en-US" sz="1200" b="0" dirty="0">
                <a:latin typeface="Courier New" panose="02070309020205020404" pitchFamily="49" charset="0"/>
                <a:cs typeface="Courier New" panose="02070309020205020404" pitchFamily="49" charset="0"/>
              </a:rPr>
              <a:t>    28</a:t>
            </a:r>
          </a:p>
          <a:p>
            <a:pPr>
              <a:spcBef>
                <a:spcPts val="0"/>
              </a:spcBef>
            </a:pPr>
            <a:r>
              <a:rPr lang="en-US" sz="1200" b="0" dirty="0">
                <a:latin typeface="Courier New" panose="02070309020205020404" pitchFamily="49" charset="0"/>
                <a:cs typeface="Courier New" panose="02070309020205020404" pitchFamily="49" charset="0"/>
              </a:rPr>
              <a:t>ok</a:t>
            </a:r>
          </a:p>
          <a:p>
            <a:pPr>
              <a:spcBef>
                <a:spcPts val="0"/>
              </a:spcBef>
            </a:pPr>
            <a:r>
              <a:rPr lang="en-US" sz="1200" b="0" dirty="0">
                <a:latin typeface="Courier New" panose="02070309020205020404" pitchFamily="49" charset="0"/>
                <a:cs typeface="Courier New" panose="02070309020205020404" pitchFamily="49" charset="0"/>
              </a:rPr>
              <a:t>1 items had no tests:</a:t>
            </a:r>
          </a:p>
          <a:p>
            <a:pPr>
              <a:spcBef>
                <a:spcPts val="0"/>
              </a:spcBef>
            </a:pPr>
            <a:r>
              <a:rPr lang="en-US" sz="1200" b="0" dirty="0">
                <a:latin typeface="Courier New" panose="02070309020205020404" pitchFamily="49" charset="0"/>
                <a:cs typeface="Courier New" panose="02070309020205020404" pitchFamily="49" charset="0"/>
              </a:rPr>
              <a:t>    </a:t>
            </a:r>
            <a:r>
              <a:rPr lang="en-US" sz="1200" b="0" dirty="0" err="1">
                <a:latin typeface="Courier New" panose="02070309020205020404" pitchFamily="49" charset="0"/>
                <a:cs typeface="Courier New" panose="02070309020205020404" pitchFamily="49" charset="0"/>
              </a:rPr>
              <a:t>arithmetic.add</a:t>
            </a:r>
            <a:endParaRPr lang="en-US" sz="1200" b="0" dirty="0">
              <a:latin typeface="Courier New" panose="02070309020205020404" pitchFamily="49" charset="0"/>
              <a:cs typeface="Courier New" panose="02070309020205020404" pitchFamily="49" charset="0"/>
            </a:endParaRPr>
          </a:p>
          <a:p>
            <a:pPr>
              <a:spcBef>
                <a:spcPts val="0"/>
              </a:spcBef>
            </a:pPr>
            <a:r>
              <a:rPr lang="en-US" sz="1200" b="0" dirty="0">
                <a:latin typeface="Courier New" panose="02070309020205020404" pitchFamily="49" charset="0"/>
                <a:cs typeface="Courier New" panose="02070309020205020404" pitchFamily="49" charset="0"/>
              </a:rPr>
              <a:t>2 items passed all tests:</a:t>
            </a:r>
          </a:p>
          <a:p>
            <a:pPr>
              <a:spcBef>
                <a:spcPts val="0"/>
              </a:spcBef>
            </a:pPr>
            <a:r>
              <a:rPr lang="en-US" sz="1200" b="0" dirty="0">
                <a:latin typeface="Courier New" panose="02070309020205020404" pitchFamily="49" charset="0"/>
                <a:cs typeface="Courier New" panose="02070309020205020404" pitchFamily="49" charset="0"/>
              </a:rPr>
              <a:t>   1 tests in arithmetic</a:t>
            </a:r>
          </a:p>
          <a:p>
            <a:pPr>
              <a:spcBef>
                <a:spcPts val="0"/>
              </a:spcBef>
            </a:pPr>
            <a:r>
              <a:rPr lang="en-US" sz="1200" b="0" dirty="0">
                <a:latin typeface="Courier New" panose="02070309020205020404" pitchFamily="49" charset="0"/>
                <a:cs typeface="Courier New" panose="02070309020205020404" pitchFamily="49" charset="0"/>
              </a:rPr>
              <a:t>   1 tests in </a:t>
            </a:r>
            <a:r>
              <a:rPr lang="en-US" sz="1200" b="0" dirty="0" err="1">
                <a:latin typeface="Courier New" panose="02070309020205020404" pitchFamily="49" charset="0"/>
                <a:cs typeface="Courier New" panose="02070309020205020404" pitchFamily="49" charset="0"/>
              </a:rPr>
              <a:t>arithmetic.mult</a:t>
            </a:r>
            <a:endParaRPr lang="en-US" sz="1200" b="0" dirty="0">
              <a:latin typeface="Courier New" panose="02070309020205020404" pitchFamily="49" charset="0"/>
              <a:cs typeface="Courier New" panose="02070309020205020404" pitchFamily="49" charset="0"/>
            </a:endParaRPr>
          </a:p>
          <a:p>
            <a:pPr>
              <a:spcBef>
                <a:spcPts val="0"/>
              </a:spcBef>
            </a:pPr>
            <a:r>
              <a:rPr lang="en-US" sz="1200" b="0" dirty="0">
                <a:latin typeface="Courier New" panose="02070309020205020404" pitchFamily="49" charset="0"/>
                <a:cs typeface="Courier New" panose="02070309020205020404" pitchFamily="49" charset="0"/>
              </a:rPr>
              <a:t>2 tests in 3 items.</a:t>
            </a:r>
          </a:p>
          <a:p>
            <a:pPr>
              <a:spcBef>
                <a:spcPts val="0"/>
              </a:spcBef>
            </a:pPr>
            <a:r>
              <a:rPr lang="en-US" sz="1200" b="0" dirty="0">
                <a:latin typeface="Courier New" panose="02070309020205020404" pitchFamily="49" charset="0"/>
                <a:cs typeface="Courier New" panose="02070309020205020404" pitchFamily="49" charset="0"/>
              </a:rPr>
              <a:t>2 passed and 0 failed.</a:t>
            </a:r>
          </a:p>
          <a:p>
            <a:pPr>
              <a:spcBef>
                <a:spcPts val="0"/>
              </a:spcBef>
            </a:pPr>
            <a:r>
              <a:rPr lang="en-US" sz="1200" b="0" dirty="0">
                <a:latin typeface="Courier New" panose="02070309020205020404" pitchFamily="49" charset="0"/>
                <a:cs typeface="Courier New" panose="02070309020205020404" pitchFamily="49" charset="0"/>
              </a:rPr>
              <a:t>Test passed.</a:t>
            </a:r>
          </a:p>
          <a:p>
            <a:pPr>
              <a:spcBef>
                <a:spcPts val="0"/>
              </a:spcBef>
            </a:pPr>
            <a:endParaRPr lang="en-US" sz="1200" b="0" dirty="0">
              <a:latin typeface="Courier New" panose="02070309020205020404" pitchFamily="49" charset="0"/>
              <a:cs typeface="Courier New" panose="02070309020205020404" pitchFamily="49" charset="0"/>
            </a:endParaRPr>
          </a:p>
        </p:txBody>
      </p:sp>
      <p:sp>
        <p:nvSpPr>
          <p:cNvPr id="5" name="Rectangle 4">
            <a:extLst>
              <a:ext uri="{FF2B5EF4-FFF2-40B4-BE49-F238E27FC236}">
                <a16:creationId xmlns:a16="http://schemas.microsoft.com/office/drawing/2014/main" id="{EECD1784-09D2-A141-9C87-80F0E64BF489}"/>
              </a:ext>
            </a:extLst>
          </p:cNvPr>
          <p:cNvSpPr/>
          <p:nvPr/>
        </p:nvSpPr>
        <p:spPr>
          <a:xfrm>
            <a:off x="7613273" y="5605049"/>
            <a:ext cx="4273927" cy="338554"/>
          </a:xfrm>
          <a:prstGeom prst="rect">
            <a:avLst/>
          </a:prstGeom>
        </p:spPr>
        <p:txBody>
          <a:bodyPr wrap="none">
            <a:spAutoFit/>
          </a:bodyPr>
          <a:lstStyle/>
          <a:p>
            <a:pPr algn="r"/>
            <a:r>
              <a:rPr lang="en-GB" sz="1600" dirty="0">
                <a:hlinkClick r:id="rId2"/>
              </a:rPr>
              <a:t>https://docs.python.org/3/library/doctest.html</a:t>
            </a:r>
            <a:r>
              <a:rPr lang="en-GB" sz="1600" dirty="0"/>
              <a:t> </a:t>
            </a:r>
          </a:p>
        </p:txBody>
      </p:sp>
      <p:cxnSp>
        <p:nvCxnSpPr>
          <p:cNvPr id="7" name="Straight Arrow Connector 6">
            <a:extLst>
              <a:ext uri="{FF2B5EF4-FFF2-40B4-BE49-F238E27FC236}">
                <a16:creationId xmlns:a16="http://schemas.microsoft.com/office/drawing/2014/main" id="{2AF29C53-0151-2C48-87A0-EA9877CAE9FE}"/>
              </a:ext>
            </a:extLst>
          </p:cNvPr>
          <p:cNvCxnSpPr>
            <a:cxnSpLocks/>
          </p:cNvCxnSpPr>
          <p:nvPr/>
        </p:nvCxnSpPr>
        <p:spPr>
          <a:xfrm flipV="1">
            <a:off x="1948543" y="2101387"/>
            <a:ext cx="5181600" cy="3696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7C15F6D3-CE4A-AB44-9953-3131E638735A}"/>
              </a:ext>
            </a:extLst>
          </p:cNvPr>
          <p:cNvCxnSpPr>
            <a:cxnSpLocks/>
          </p:cNvCxnSpPr>
          <p:nvPr/>
        </p:nvCxnSpPr>
        <p:spPr>
          <a:xfrm flipV="1">
            <a:off x="2873829" y="4626429"/>
            <a:ext cx="4495800" cy="5660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543268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9449C3-66A0-CF46-B610-93CCBD905A14}"/>
              </a:ext>
            </a:extLst>
          </p:cNvPr>
          <p:cNvSpPr>
            <a:spLocks noGrp="1"/>
          </p:cNvSpPr>
          <p:nvPr>
            <p:ph type="title"/>
          </p:nvPr>
        </p:nvSpPr>
        <p:spPr/>
        <p:txBody>
          <a:bodyPr/>
          <a:lstStyle/>
          <a:p>
            <a:r>
              <a:rPr lang="en-US" dirty="0"/>
              <a:t>Test with </a:t>
            </a:r>
            <a:r>
              <a:rPr lang="en-US" dirty="0" err="1"/>
              <a:t>unittest</a:t>
            </a:r>
            <a:endParaRPr lang="en-US" dirty="0"/>
          </a:p>
        </p:txBody>
      </p:sp>
      <p:sp>
        <p:nvSpPr>
          <p:cNvPr id="3" name="Content Placeholder 2">
            <a:extLst>
              <a:ext uri="{FF2B5EF4-FFF2-40B4-BE49-F238E27FC236}">
                <a16:creationId xmlns:a16="http://schemas.microsoft.com/office/drawing/2014/main" id="{3E499B91-72DA-4B43-8B69-74CCE5892F23}"/>
              </a:ext>
            </a:extLst>
          </p:cNvPr>
          <p:cNvSpPr>
            <a:spLocks noGrp="1"/>
          </p:cNvSpPr>
          <p:nvPr>
            <p:ph sz="half" idx="1"/>
          </p:nvPr>
        </p:nvSpPr>
        <p:spPr>
          <a:xfrm>
            <a:off x="718456" y="1798730"/>
            <a:ext cx="4484915" cy="4144870"/>
          </a:xfrm>
          <a:effectLst/>
        </p:spPr>
        <p:txBody>
          <a:bodyPr/>
          <a:lstStyle/>
          <a:p>
            <a:pPr>
              <a:spcBef>
                <a:spcPts val="0"/>
              </a:spcBef>
            </a:pPr>
            <a:r>
              <a:rPr lang="en-US" sz="1200" i="1" dirty="0">
                <a:solidFill>
                  <a:schemeClr val="tx2"/>
                </a:solidFill>
                <a:latin typeface="Courier New" panose="02070309020205020404" pitchFamily="49" charset="0"/>
                <a:cs typeface="Courier New" panose="02070309020205020404" pitchFamily="49" charset="0"/>
              </a:rPr>
              <a:t># </a:t>
            </a:r>
            <a:r>
              <a:rPr lang="en-US" sz="1200" i="1" dirty="0" err="1">
                <a:solidFill>
                  <a:schemeClr val="tx2"/>
                </a:solidFill>
                <a:latin typeface="Courier New" panose="02070309020205020404" pitchFamily="49" charset="0"/>
                <a:cs typeface="Courier New" panose="02070309020205020404" pitchFamily="49" charset="0"/>
              </a:rPr>
              <a:t>arithmetic.py</a:t>
            </a:r>
            <a:br>
              <a:rPr lang="en-US" sz="1200" i="1" dirty="0">
                <a:solidFill>
                  <a:schemeClr val="tx2"/>
                </a:solidFill>
                <a:latin typeface="Courier New" panose="02070309020205020404" pitchFamily="49" charset="0"/>
                <a:cs typeface="Courier New" panose="02070309020205020404" pitchFamily="49" charset="0"/>
              </a:rPr>
            </a:br>
            <a:endParaRPr lang="en-US" sz="1200" i="1" dirty="0">
              <a:solidFill>
                <a:schemeClr val="tx2"/>
              </a:solidFill>
              <a:latin typeface="Courier New" panose="02070309020205020404" pitchFamily="49" charset="0"/>
              <a:cs typeface="Courier New" panose="02070309020205020404" pitchFamily="49" charset="0"/>
            </a:endParaRPr>
          </a:p>
          <a:p>
            <a:pPr>
              <a:spcBef>
                <a:spcPts val="0"/>
              </a:spcBef>
            </a:pPr>
            <a:r>
              <a:rPr lang="en-US" sz="1200" b="0" dirty="0">
                <a:solidFill>
                  <a:schemeClr val="bg2">
                    <a:lumMod val="50000"/>
                  </a:schemeClr>
                </a:solidFill>
                <a:latin typeface="Courier New" panose="02070309020205020404" pitchFamily="49" charset="0"/>
                <a:cs typeface="Courier New" panose="02070309020205020404" pitchFamily="49" charset="0"/>
              </a:rPr>
              <a:t>def add (num1, num2):</a:t>
            </a:r>
          </a:p>
          <a:p>
            <a:pPr>
              <a:spcBef>
                <a:spcPts val="0"/>
              </a:spcBef>
            </a:pPr>
            <a:r>
              <a:rPr lang="en-US" sz="1200" b="0" dirty="0">
                <a:solidFill>
                  <a:schemeClr val="bg2">
                    <a:lumMod val="50000"/>
                  </a:schemeClr>
                </a:solidFill>
                <a:latin typeface="Courier New" panose="02070309020205020404" pitchFamily="49" charset="0"/>
                <a:cs typeface="Courier New" panose="02070309020205020404" pitchFamily="49" charset="0"/>
              </a:rPr>
              <a:t>	</a:t>
            </a:r>
            <a:r>
              <a:rPr lang="en-US" sz="1200" b="0" i="1" dirty="0">
                <a:latin typeface="Courier New" panose="02070309020205020404" pitchFamily="49" charset="0"/>
                <a:cs typeface="Courier New" panose="02070309020205020404" pitchFamily="49" charset="0"/>
              </a:rPr>
              <a:t>"""</a:t>
            </a:r>
          </a:p>
          <a:p>
            <a:pPr>
              <a:spcBef>
                <a:spcPts val="0"/>
              </a:spcBef>
            </a:pPr>
            <a:r>
              <a:rPr lang="en-US" sz="1200" b="0" dirty="0">
                <a:solidFill>
                  <a:schemeClr val="bg2">
                    <a:lumMod val="50000"/>
                  </a:schemeClr>
                </a:solidFill>
                <a:latin typeface="Courier New" panose="02070309020205020404" pitchFamily="49" charset="0"/>
                <a:cs typeface="Courier New" panose="02070309020205020404" pitchFamily="49" charset="0"/>
              </a:rPr>
              <a:t>	</a:t>
            </a:r>
            <a:r>
              <a:rPr lang="en-US" sz="1200" b="0" i="1" dirty="0">
                <a:latin typeface="Courier New" panose="02070309020205020404" pitchFamily="49" charset="0"/>
                <a:cs typeface="Courier New" panose="02070309020205020404" pitchFamily="49" charset="0"/>
              </a:rPr>
              <a:t>Add two numbers together.</a:t>
            </a:r>
          </a:p>
          <a:p>
            <a:pPr>
              <a:spcBef>
                <a:spcPts val="0"/>
              </a:spcBef>
            </a:pPr>
            <a:r>
              <a:rPr lang="en-US" sz="1200" b="0" dirty="0">
                <a:solidFill>
                  <a:schemeClr val="bg2">
                    <a:lumMod val="50000"/>
                  </a:schemeClr>
                </a:solidFill>
                <a:latin typeface="Courier New" panose="02070309020205020404" pitchFamily="49" charset="0"/>
                <a:cs typeface="Courier New" panose="02070309020205020404" pitchFamily="49" charset="0"/>
              </a:rPr>
              <a:t>	</a:t>
            </a:r>
            <a:r>
              <a:rPr lang="en-US" sz="1200" b="0" i="1" dirty="0">
                <a:latin typeface="Courier New" panose="02070309020205020404" pitchFamily="49" charset="0"/>
                <a:cs typeface="Courier New" panose="02070309020205020404" pitchFamily="49" charset="0"/>
              </a:rPr>
              <a:t>"""</a:t>
            </a:r>
            <a:endParaRPr lang="en-US" sz="1200" b="0" dirty="0">
              <a:solidFill>
                <a:schemeClr val="bg2">
                  <a:lumMod val="50000"/>
                </a:schemeClr>
              </a:solidFill>
              <a:latin typeface="Courier New" panose="02070309020205020404" pitchFamily="49" charset="0"/>
              <a:cs typeface="Courier New" panose="02070309020205020404" pitchFamily="49" charset="0"/>
            </a:endParaRPr>
          </a:p>
          <a:p>
            <a:pPr>
              <a:spcBef>
                <a:spcPts val="0"/>
              </a:spcBef>
            </a:pPr>
            <a:r>
              <a:rPr lang="en-US" sz="1200" b="0" dirty="0">
                <a:solidFill>
                  <a:schemeClr val="bg2">
                    <a:lumMod val="50000"/>
                  </a:schemeClr>
                </a:solidFill>
                <a:latin typeface="Courier New" panose="02070309020205020404" pitchFamily="49" charset="0"/>
                <a:cs typeface="Courier New" panose="02070309020205020404" pitchFamily="49" charset="0"/>
              </a:rPr>
              <a:t>	return num1 + num2</a:t>
            </a:r>
          </a:p>
          <a:p>
            <a:pPr>
              <a:spcBef>
                <a:spcPts val="0"/>
              </a:spcBef>
            </a:pPr>
            <a:endParaRPr lang="en-US" sz="1200" b="0" dirty="0">
              <a:latin typeface="Courier New" panose="02070309020205020404" pitchFamily="49" charset="0"/>
              <a:cs typeface="Courier New" panose="02070309020205020404" pitchFamily="49" charset="0"/>
            </a:endParaRPr>
          </a:p>
          <a:p>
            <a:pPr>
              <a:spcBef>
                <a:spcPts val="0"/>
              </a:spcBef>
            </a:pPr>
            <a:r>
              <a:rPr lang="en-US" sz="1200" b="0" dirty="0">
                <a:solidFill>
                  <a:schemeClr val="bg2">
                    <a:lumMod val="50000"/>
                  </a:schemeClr>
                </a:solidFill>
                <a:latin typeface="Courier New" panose="02070309020205020404" pitchFamily="49" charset="0"/>
                <a:cs typeface="Courier New" panose="02070309020205020404" pitchFamily="49" charset="0"/>
              </a:rPr>
              <a:t>def </a:t>
            </a:r>
            <a:r>
              <a:rPr lang="en-US" sz="1200" b="0" dirty="0" err="1">
                <a:solidFill>
                  <a:schemeClr val="bg2">
                    <a:lumMod val="50000"/>
                  </a:schemeClr>
                </a:solidFill>
                <a:latin typeface="Courier New" panose="02070309020205020404" pitchFamily="49" charset="0"/>
                <a:cs typeface="Courier New" panose="02070309020205020404" pitchFamily="49" charset="0"/>
              </a:rPr>
              <a:t>mult</a:t>
            </a:r>
            <a:r>
              <a:rPr lang="en-US" sz="1200" b="0" dirty="0">
                <a:solidFill>
                  <a:schemeClr val="bg2">
                    <a:lumMod val="50000"/>
                  </a:schemeClr>
                </a:solidFill>
                <a:latin typeface="Courier New" panose="02070309020205020404" pitchFamily="49" charset="0"/>
                <a:cs typeface="Courier New" panose="02070309020205020404" pitchFamily="49" charset="0"/>
              </a:rPr>
              <a:t>(num1, num2):</a:t>
            </a:r>
          </a:p>
          <a:p>
            <a:pPr>
              <a:spcBef>
                <a:spcPts val="0"/>
              </a:spcBef>
            </a:pPr>
            <a:r>
              <a:rPr lang="en-US" sz="1200" b="0" dirty="0">
                <a:latin typeface="Courier New" panose="02070309020205020404" pitchFamily="49" charset="0"/>
                <a:cs typeface="Courier New" panose="02070309020205020404" pitchFamily="49" charset="0"/>
              </a:rPr>
              <a:t>	</a:t>
            </a:r>
            <a:r>
              <a:rPr lang="en-US" sz="1200" b="0" i="1" dirty="0">
                <a:latin typeface="Courier New" panose="02070309020205020404" pitchFamily="49" charset="0"/>
                <a:cs typeface="Courier New" panose="02070309020205020404" pitchFamily="49" charset="0"/>
              </a:rPr>
              <a:t>"""</a:t>
            </a:r>
          </a:p>
          <a:p>
            <a:pPr>
              <a:spcBef>
                <a:spcPts val="0"/>
              </a:spcBef>
            </a:pPr>
            <a:r>
              <a:rPr lang="en-US" sz="1200" b="0" i="1" dirty="0">
                <a:latin typeface="Courier New" panose="02070309020205020404" pitchFamily="49" charset="0"/>
                <a:cs typeface="Courier New" panose="02070309020205020404" pitchFamily="49" charset="0"/>
              </a:rPr>
              <a:t>	Multiply two numbers.</a:t>
            </a:r>
          </a:p>
          <a:p>
            <a:pPr>
              <a:spcBef>
                <a:spcPts val="0"/>
              </a:spcBef>
            </a:pPr>
            <a:r>
              <a:rPr lang="en-US" sz="1200" b="0" i="1" dirty="0">
                <a:latin typeface="Courier New" panose="02070309020205020404" pitchFamily="49" charset="0"/>
                <a:cs typeface="Courier New" panose="02070309020205020404" pitchFamily="49" charset="0"/>
              </a:rPr>
              <a:t>	Parameters:</a:t>
            </a:r>
          </a:p>
          <a:p>
            <a:pPr>
              <a:spcBef>
                <a:spcPts val="0"/>
              </a:spcBef>
            </a:pPr>
            <a:r>
              <a:rPr lang="en-US" sz="1200" b="0" i="1" dirty="0">
                <a:latin typeface="Courier New" panose="02070309020205020404" pitchFamily="49" charset="0"/>
                <a:cs typeface="Courier New" panose="02070309020205020404" pitchFamily="49" charset="0"/>
              </a:rPr>
              <a:t>		num1 -- number</a:t>
            </a:r>
          </a:p>
          <a:p>
            <a:pPr>
              <a:spcBef>
                <a:spcPts val="0"/>
              </a:spcBef>
            </a:pPr>
            <a:r>
              <a:rPr lang="en-US" sz="1200" b="0" i="1" dirty="0">
                <a:latin typeface="Courier New" panose="02070309020205020404" pitchFamily="49" charset="0"/>
                <a:cs typeface="Courier New" panose="02070309020205020404" pitchFamily="49" charset="0"/>
              </a:rPr>
              <a:t>		num2 -- number</a:t>
            </a:r>
          </a:p>
          <a:p>
            <a:pPr>
              <a:spcBef>
                <a:spcPts val="0"/>
              </a:spcBef>
            </a:pPr>
            <a:r>
              <a:rPr lang="en-US" sz="1200" b="0" i="1" dirty="0">
                <a:latin typeface="Courier New" panose="02070309020205020404" pitchFamily="49" charset="0"/>
                <a:cs typeface="Courier New" panose="02070309020205020404" pitchFamily="49" charset="0"/>
              </a:rPr>
              <a:t>	Returns:</a:t>
            </a:r>
          </a:p>
          <a:p>
            <a:pPr>
              <a:spcBef>
                <a:spcPts val="0"/>
              </a:spcBef>
            </a:pPr>
            <a:r>
              <a:rPr lang="en-US" sz="1200" b="0" i="1" dirty="0">
                <a:latin typeface="Courier New" panose="02070309020205020404" pitchFamily="49" charset="0"/>
                <a:cs typeface="Courier New" panose="02070309020205020404" pitchFamily="49" charset="0"/>
              </a:rPr>
              <a:t>		product of the numbers</a:t>
            </a:r>
          </a:p>
          <a:p>
            <a:pPr>
              <a:spcBef>
                <a:spcPts val="0"/>
              </a:spcBef>
            </a:pPr>
            <a:endParaRPr lang="en-US" sz="1200" b="0" i="1" dirty="0">
              <a:latin typeface="Courier New" panose="02070309020205020404" pitchFamily="49" charset="0"/>
              <a:cs typeface="Courier New" panose="02070309020205020404" pitchFamily="49" charset="0"/>
            </a:endParaRPr>
          </a:p>
          <a:p>
            <a:pPr>
              <a:spcBef>
                <a:spcPts val="0"/>
              </a:spcBef>
            </a:pPr>
            <a:r>
              <a:rPr lang="en-US" sz="1200" b="0" i="1" dirty="0">
                <a:latin typeface="Courier New" panose="02070309020205020404" pitchFamily="49" charset="0"/>
                <a:cs typeface="Courier New" panose="02070309020205020404" pitchFamily="49" charset="0"/>
              </a:rPr>
              <a:t>	"""</a:t>
            </a:r>
          </a:p>
          <a:p>
            <a:pPr>
              <a:spcBef>
                <a:spcPts val="0"/>
              </a:spcBef>
            </a:pPr>
            <a:r>
              <a:rPr lang="en-US" sz="1200" b="0" dirty="0">
                <a:latin typeface="Courier New" panose="02070309020205020404" pitchFamily="49" charset="0"/>
                <a:cs typeface="Courier New" panose="02070309020205020404" pitchFamily="49" charset="0"/>
              </a:rPr>
              <a:t>	</a:t>
            </a:r>
            <a:r>
              <a:rPr lang="en-US" sz="1200" b="0" dirty="0">
                <a:solidFill>
                  <a:schemeClr val="bg2">
                    <a:lumMod val="50000"/>
                  </a:schemeClr>
                </a:solidFill>
                <a:latin typeface="Courier New" panose="02070309020205020404" pitchFamily="49" charset="0"/>
                <a:cs typeface="Courier New" panose="02070309020205020404" pitchFamily="49" charset="0"/>
              </a:rPr>
              <a:t>return num1 * num2</a:t>
            </a:r>
          </a:p>
          <a:p>
            <a:pPr>
              <a:spcBef>
                <a:spcPts val="0"/>
              </a:spcBef>
            </a:pPr>
            <a:endParaRPr lang="en-US" sz="1200" b="0" dirty="0">
              <a:latin typeface="Courier New" panose="02070309020205020404" pitchFamily="49" charset="0"/>
              <a:cs typeface="Courier New" panose="02070309020205020404" pitchFamily="49" charset="0"/>
            </a:endParaRPr>
          </a:p>
        </p:txBody>
      </p:sp>
      <p:sp>
        <p:nvSpPr>
          <p:cNvPr id="4" name="Content Placeholder 3">
            <a:extLst>
              <a:ext uri="{FF2B5EF4-FFF2-40B4-BE49-F238E27FC236}">
                <a16:creationId xmlns:a16="http://schemas.microsoft.com/office/drawing/2014/main" id="{173FA65B-4675-754D-A29E-617DE9F16AB7}"/>
              </a:ext>
            </a:extLst>
          </p:cNvPr>
          <p:cNvSpPr>
            <a:spLocks noGrp="1"/>
          </p:cNvSpPr>
          <p:nvPr>
            <p:ph sz="half" idx="2"/>
          </p:nvPr>
        </p:nvSpPr>
        <p:spPr>
          <a:xfrm>
            <a:off x="7206343" y="1798730"/>
            <a:ext cx="4604657" cy="4144870"/>
          </a:xfrm>
        </p:spPr>
        <p:txBody>
          <a:bodyPr/>
          <a:lstStyle/>
          <a:p>
            <a:pPr>
              <a:spcBef>
                <a:spcPts val="0"/>
              </a:spcBef>
            </a:pPr>
            <a:r>
              <a:rPr lang="en-US" sz="1200" i="1" dirty="0">
                <a:solidFill>
                  <a:schemeClr val="tx2"/>
                </a:solidFill>
                <a:latin typeface="Courier New" panose="02070309020205020404" pitchFamily="49" charset="0"/>
                <a:cs typeface="Courier New" panose="02070309020205020404" pitchFamily="49" charset="0"/>
              </a:rPr>
              <a:t># </a:t>
            </a:r>
            <a:r>
              <a:rPr lang="en-US" sz="1200" i="1" dirty="0" err="1">
                <a:solidFill>
                  <a:schemeClr val="tx2"/>
                </a:solidFill>
                <a:latin typeface="Courier New" panose="02070309020205020404" pitchFamily="49" charset="0"/>
                <a:cs typeface="Courier New" panose="02070309020205020404" pitchFamily="49" charset="0"/>
              </a:rPr>
              <a:t>tests.py</a:t>
            </a:r>
            <a:endParaRPr lang="en-US" sz="1200" i="1" dirty="0">
              <a:solidFill>
                <a:schemeClr val="tx2"/>
              </a:solidFill>
              <a:latin typeface="Courier New" panose="02070309020205020404" pitchFamily="49" charset="0"/>
              <a:cs typeface="Courier New" panose="02070309020205020404" pitchFamily="49" charset="0"/>
            </a:endParaRPr>
          </a:p>
          <a:p>
            <a:pPr>
              <a:spcBef>
                <a:spcPts val="0"/>
              </a:spcBef>
            </a:pPr>
            <a:endParaRPr lang="en-GB" sz="1200" b="0" dirty="0">
              <a:latin typeface="Courier New" panose="02070309020205020404" pitchFamily="49" charset="0"/>
              <a:cs typeface="Courier New" panose="02070309020205020404" pitchFamily="49" charset="0"/>
            </a:endParaRPr>
          </a:p>
          <a:p>
            <a:pPr>
              <a:spcBef>
                <a:spcPts val="0"/>
              </a:spcBef>
            </a:pPr>
            <a:r>
              <a:rPr lang="en-GB" sz="1200" b="0" dirty="0">
                <a:latin typeface="Courier New" panose="02070309020205020404" pitchFamily="49" charset="0"/>
                <a:cs typeface="Courier New" panose="02070309020205020404" pitchFamily="49" charset="0"/>
              </a:rPr>
              <a:t>import </a:t>
            </a:r>
            <a:r>
              <a:rPr lang="en-GB" sz="1200" b="0" dirty="0" err="1">
                <a:latin typeface="Courier New" panose="02070309020205020404" pitchFamily="49" charset="0"/>
                <a:cs typeface="Courier New" panose="02070309020205020404" pitchFamily="49" charset="0"/>
              </a:rPr>
              <a:t>unittest</a:t>
            </a:r>
            <a:endParaRPr lang="en-GB" sz="1200" b="0" dirty="0">
              <a:latin typeface="Courier New" panose="02070309020205020404" pitchFamily="49" charset="0"/>
              <a:cs typeface="Courier New" panose="02070309020205020404" pitchFamily="49" charset="0"/>
            </a:endParaRPr>
          </a:p>
          <a:p>
            <a:pPr>
              <a:spcBef>
                <a:spcPts val="0"/>
              </a:spcBef>
            </a:pPr>
            <a:r>
              <a:rPr lang="en-GB" sz="1200" b="0" dirty="0">
                <a:latin typeface="Courier New" panose="02070309020205020404" pitchFamily="49" charset="0"/>
                <a:cs typeface="Courier New" panose="02070309020205020404" pitchFamily="49" charset="0"/>
              </a:rPr>
              <a:t>import arithmetic</a:t>
            </a:r>
          </a:p>
          <a:p>
            <a:pPr>
              <a:spcBef>
                <a:spcPts val="0"/>
              </a:spcBef>
            </a:pPr>
            <a:endParaRPr lang="en-GB" sz="1200" b="0" dirty="0">
              <a:latin typeface="Courier New" panose="02070309020205020404" pitchFamily="49" charset="0"/>
              <a:cs typeface="Courier New" panose="02070309020205020404" pitchFamily="49" charset="0"/>
            </a:endParaRPr>
          </a:p>
          <a:p>
            <a:pPr>
              <a:spcBef>
                <a:spcPts val="0"/>
              </a:spcBef>
            </a:pPr>
            <a:r>
              <a:rPr lang="en-GB" sz="1200" b="0" dirty="0">
                <a:latin typeface="Courier New" panose="02070309020205020404" pitchFamily="49" charset="0"/>
                <a:cs typeface="Courier New" panose="02070309020205020404" pitchFamily="49" charset="0"/>
              </a:rPr>
              <a:t>class </a:t>
            </a:r>
            <a:r>
              <a:rPr lang="en-GB" sz="1200" b="0" dirty="0" err="1">
                <a:latin typeface="Courier New" panose="02070309020205020404" pitchFamily="49" charset="0"/>
                <a:cs typeface="Courier New" panose="02070309020205020404" pitchFamily="49" charset="0"/>
              </a:rPr>
              <a:t>TestDocs</a:t>
            </a:r>
            <a:r>
              <a:rPr lang="en-GB" sz="1200" b="0" dirty="0">
                <a:latin typeface="Courier New" panose="02070309020205020404" pitchFamily="49" charset="0"/>
                <a:cs typeface="Courier New" panose="02070309020205020404" pitchFamily="49" charset="0"/>
              </a:rPr>
              <a:t>(</a:t>
            </a:r>
            <a:r>
              <a:rPr lang="en-GB" sz="1200" b="0" dirty="0" err="1">
                <a:latin typeface="Courier New" panose="02070309020205020404" pitchFamily="49" charset="0"/>
                <a:cs typeface="Courier New" panose="02070309020205020404" pitchFamily="49" charset="0"/>
              </a:rPr>
              <a:t>unittest.TestCase</a:t>
            </a:r>
            <a:r>
              <a:rPr lang="en-GB" sz="1200" b="0" dirty="0">
                <a:latin typeface="Courier New" panose="02070309020205020404" pitchFamily="49" charset="0"/>
                <a:cs typeface="Courier New" panose="02070309020205020404" pitchFamily="49" charset="0"/>
              </a:rPr>
              <a:t>):</a:t>
            </a:r>
          </a:p>
          <a:p>
            <a:pPr>
              <a:spcBef>
                <a:spcPts val="0"/>
              </a:spcBef>
            </a:pPr>
            <a:endParaRPr lang="en-GB" sz="1200" b="0" dirty="0">
              <a:latin typeface="Courier New" panose="02070309020205020404" pitchFamily="49" charset="0"/>
              <a:cs typeface="Courier New" panose="02070309020205020404" pitchFamily="49" charset="0"/>
            </a:endParaRPr>
          </a:p>
          <a:p>
            <a:pPr>
              <a:spcBef>
                <a:spcPts val="0"/>
              </a:spcBef>
            </a:pPr>
            <a:r>
              <a:rPr lang="en-GB" sz="1200" b="0" dirty="0">
                <a:latin typeface="Courier New" panose="02070309020205020404" pitchFamily="49" charset="0"/>
                <a:cs typeface="Courier New" panose="02070309020205020404" pitchFamily="49" charset="0"/>
              </a:rPr>
              <a:t>    def </a:t>
            </a:r>
            <a:r>
              <a:rPr lang="en-GB" sz="1200" b="0" dirty="0" err="1">
                <a:latin typeface="Courier New" panose="02070309020205020404" pitchFamily="49" charset="0"/>
                <a:cs typeface="Courier New" panose="02070309020205020404" pitchFamily="49" charset="0"/>
              </a:rPr>
              <a:t>test_add</a:t>
            </a:r>
            <a:r>
              <a:rPr lang="en-GB" sz="1200" b="0" dirty="0">
                <a:latin typeface="Courier New" panose="02070309020205020404" pitchFamily="49" charset="0"/>
                <a:cs typeface="Courier New" panose="02070309020205020404" pitchFamily="49" charset="0"/>
              </a:rPr>
              <a:t>(self):</a:t>
            </a:r>
          </a:p>
          <a:p>
            <a:pPr>
              <a:spcBef>
                <a:spcPts val="0"/>
              </a:spcBef>
            </a:pPr>
            <a:r>
              <a:rPr lang="en-GB" sz="1200" b="0" dirty="0">
                <a:latin typeface="Courier New" panose="02070309020205020404" pitchFamily="49" charset="0"/>
                <a:cs typeface="Courier New" panose="02070309020205020404" pitchFamily="49" charset="0"/>
              </a:rPr>
              <a:t>        </a:t>
            </a:r>
            <a:r>
              <a:rPr lang="en-GB" sz="1200" b="0" dirty="0" err="1">
                <a:latin typeface="Courier New" panose="02070309020205020404" pitchFamily="49" charset="0"/>
                <a:cs typeface="Courier New" panose="02070309020205020404" pitchFamily="49" charset="0"/>
              </a:rPr>
              <a:t>self.assertEqual</a:t>
            </a:r>
            <a:r>
              <a:rPr lang="en-GB" sz="1200" b="0" dirty="0">
                <a:latin typeface="Courier New" panose="02070309020205020404" pitchFamily="49" charset="0"/>
                <a:cs typeface="Courier New" panose="02070309020205020404" pitchFamily="49" charset="0"/>
              </a:rPr>
              <a:t>(</a:t>
            </a:r>
            <a:r>
              <a:rPr lang="en-GB" sz="1200" b="0" dirty="0" err="1">
                <a:latin typeface="Courier New" panose="02070309020205020404" pitchFamily="49" charset="0"/>
                <a:cs typeface="Courier New" panose="02070309020205020404" pitchFamily="49" charset="0"/>
              </a:rPr>
              <a:t>docs.add</a:t>
            </a:r>
            <a:r>
              <a:rPr lang="en-GB" sz="1200" b="0" dirty="0">
                <a:latin typeface="Courier New" panose="02070309020205020404" pitchFamily="49" charset="0"/>
                <a:cs typeface="Courier New" panose="02070309020205020404" pitchFamily="49" charset="0"/>
              </a:rPr>
              <a:t>(1,2), 3)</a:t>
            </a:r>
          </a:p>
          <a:p>
            <a:pPr>
              <a:spcBef>
                <a:spcPts val="0"/>
              </a:spcBef>
            </a:pPr>
            <a:endParaRPr lang="en-GB" sz="1200" b="0" dirty="0">
              <a:latin typeface="Courier New" panose="02070309020205020404" pitchFamily="49" charset="0"/>
              <a:cs typeface="Courier New" panose="02070309020205020404" pitchFamily="49" charset="0"/>
            </a:endParaRPr>
          </a:p>
          <a:p>
            <a:pPr>
              <a:spcBef>
                <a:spcPts val="0"/>
              </a:spcBef>
            </a:pPr>
            <a:endParaRPr lang="en-GB" sz="1200" b="0" dirty="0">
              <a:latin typeface="Courier New" panose="02070309020205020404" pitchFamily="49" charset="0"/>
              <a:cs typeface="Courier New" panose="02070309020205020404" pitchFamily="49" charset="0"/>
            </a:endParaRPr>
          </a:p>
          <a:p>
            <a:pPr>
              <a:spcBef>
                <a:spcPts val="0"/>
              </a:spcBef>
            </a:pPr>
            <a:r>
              <a:rPr lang="en-GB" sz="1200" b="0" dirty="0">
                <a:latin typeface="Courier New" panose="02070309020205020404" pitchFamily="49" charset="0"/>
                <a:cs typeface="Courier New" panose="02070309020205020404" pitchFamily="49" charset="0"/>
              </a:rPr>
              <a:t>if __name__ == '__main__':</a:t>
            </a:r>
          </a:p>
          <a:p>
            <a:pPr>
              <a:spcBef>
                <a:spcPts val="0"/>
              </a:spcBef>
            </a:pPr>
            <a:r>
              <a:rPr lang="en-GB" sz="1200" b="0" dirty="0">
                <a:latin typeface="Courier New" panose="02070309020205020404" pitchFamily="49" charset="0"/>
                <a:cs typeface="Courier New" panose="02070309020205020404" pitchFamily="49" charset="0"/>
              </a:rPr>
              <a:t>    </a:t>
            </a:r>
            <a:r>
              <a:rPr lang="en-GB" sz="1200" b="0" dirty="0" err="1">
                <a:latin typeface="Courier New" panose="02070309020205020404" pitchFamily="49" charset="0"/>
                <a:cs typeface="Courier New" panose="02070309020205020404" pitchFamily="49" charset="0"/>
              </a:rPr>
              <a:t>unittest.main</a:t>
            </a:r>
            <a:r>
              <a:rPr lang="en-GB" sz="1200" b="0" dirty="0">
                <a:latin typeface="Courier New" panose="02070309020205020404" pitchFamily="49" charset="0"/>
                <a:cs typeface="Courier New" panose="02070309020205020404" pitchFamily="49" charset="0"/>
              </a:rPr>
              <a:t>()</a:t>
            </a:r>
          </a:p>
          <a:p>
            <a:pPr>
              <a:spcBef>
                <a:spcPts val="0"/>
              </a:spcBef>
            </a:pPr>
            <a:endParaRPr lang="en-US" sz="1200" dirty="0">
              <a:latin typeface="Courier New" panose="02070309020205020404" pitchFamily="49" charset="0"/>
              <a:cs typeface="Courier New" panose="02070309020205020404" pitchFamily="49" charset="0"/>
            </a:endParaRPr>
          </a:p>
          <a:p>
            <a:pPr>
              <a:spcBef>
                <a:spcPts val="0"/>
              </a:spcBef>
            </a:pPr>
            <a:endParaRPr lang="en-US" sz="1200" dirty="0">
              <a:latin typeface="Courier New" panose="02070309020205020404" pitchFamily="49" charset="0"/>
              <a:cs typeface="Courier New" panose="02070309020205020404" pitchFamily="49" charset="0"/>
            </a:endParaRPr>
          </a:p>
          <a:p>
            <a:pPr>
              <a:spcBef>
                <a:spcPts val="0"/>
              </a:spcBef>
            </a:pPr>
            <a:endParaRPr lang="en-US" sz="1200" dirty="0">
              <a:latin typeface="Courier New" panose="02070309020205020404" pitchFamily="49" charset="0"/>
              <a:cs typeface="Courier New" panose="02070309020205020404" pitchFamily="49" charset="0"/>
            </a:endParaRPr>
          </a:p>
          <a:p>
            <a:pPr>
              <a:spcBef>
                <a:spcPts val="0"/>
              </a:spcBef>
            </a:pPr>
            <a:r>
              <a:rPr lang="en-US" sz="1200" dirty="0">
                <a:latin typeface="Courier New" panose="02070309020205020404" pitchFamily="49" charset="0"/>
                <a:cs typeface="Courier New" panose="02070309020205020404" pitchFamily="49" charset="0"/>
              </a:rPr>
              <a:t>$</a:t>
            </a:r>
            <a:r>
              <a:rPr lang="en-GB" sz="1200" dirty="0">
                <a:latin typeface="Courier New" panose="02070309020205020404" pitchFamily="49" charset="0"/>
                <a:cs typeface="Courier New" panose="02070309020205020404" pitchFamily="49" charset="0"/>
              </a:rPr>
              <a:t> python </a:t>
            </a:r>
            <a:r>
              <a:rPr lang="en-GB" sz="1200" dirty="0" err="1">
                <a:latin typeface="Courier New" panose="02070309020205020404" pitchFamily="49" charset="0"/>
                <a:cs typeface="Courier New" panose="02070309020205020404" pitchFamily="49" charset="0"/>
              </a:rPr>
              <a:t>tests.py</a:t>
            </a:r>
            <a:endParaRPr lang="en-GB" sz="1200" b="0" dirty="0"/>
          </a:p>
          <a:p>
            <a:pPr>
              <a:spcBef>
                <a:spcPts val="0"/>
              </a:spcBef>
            </a:pPr>
            <a:endParaRPr lang="en-GB" sz="1200" b="0" dirty="0">
              <a:latin typeface="Courier New" panose="02070309020205020404" pitchFamily="49" charset="0"/>
              <a:cs typeface="Courier New" panose="02070309020205020404" pitchFamily="49" charset="0"/>
            </a:endParaRPr>
          </a:p>
          <a:p>
            <a:pPr>
              <a:spcBef>
                <a:spcPts val="0"/>
              </a:spcBef>
            </a:pPr>
            <a:r>
              <a:rPr lang="en-GB" sz="1200" dirty="0">
                <a:latin typeface="Courier New" panose="02070309020205020404" pitchFamily="49" charset="0"/>
                <a:cs typeface="Courier New" panose="02070309020205020404" pitchFamily="49" charset="0"/>
              </a:rPr>
              <a:t>$ python -m </a:t>
            </a:r>
            <a:r>
              <a:rPr lang="en-GB" sz="1200" dirty="0" err="1">
                <a:latin typeface="Courier New" panose="02070309020205020404" pitchFamily="49" charset="0"/>
                <a:cs typeface="Courier New" panose="02070309020205020404" pitchFamily="49" charset="0"/>
              </a:rPr>
              <a:t>unittest</a:t>
            </a:r>
            <a:r>
              <a:rPr lang="en-GB" sz="1200" dirty="0">
                <a:latin typeface="Courier New" panose="02070309020205020404" pitchFamily="49" charset="0"/>
                <a:cs typeface="Courier New" panose="02070309020205020404" pitchFamily="49" charset="0"/>
              </a:rPr>
              <a:t> -v </a:t>
            </a:r>
            <a:r>
              <a:rPr lang="en-GB" sz="1200" dirty="0" err="1">
                <a:latin typeface="Courier New" panose="02070309020205020404" pitchFamily="49" charset="0"/>
                <a:cs typeface="Courier New" panose="02070309020205020404" pitchFamily="49" charset="0"/>
              </a:rPr>
              <a:t>tests.py</a:t>
            </a:r>
            <a:endParaRPr lang="en-GB" sz="1200" dirty="0">
              <a:latin typeface="Courier New" panose="02070309020205020404" pitchFamily="49" charset="0"/>
              <a:cs typeface="Courier New" panose="02070309020205020404" pitchFamily="49" charset="0"/>
            </a:endParaRPr>
          </a:p>
          <a:p>
            <a:pPr>
              <a:spcBef>
                <a:spcPts val="0"/>
              </a:spcBef>
            </a:pPr>
            <a:endParaRPr lang="en-US" sz="1200" b="0" dirty="0">
              <a:latin typeface="Courier New" panose="02070309020205020404" pitchFamily="49" charset="0"/>
              <a:cs typeface="Courier New" panose="02070309020205020404" pitchFamily="49" charset="0"/>
            </a:endParaRPr>
          </a:p>
        </p:txBody>
      </p:sp>
      <p:sp>
        <p:nvSpPr>
          <p:cNvPr id="6" name="Notched Right Arrow 5">
            <a:extLst>
              <a:ext uri="{FF2B5EF4-FFF2-40B4-BE49-F238E27FC236}">
                <a16:creationId xmlns:a16="http://schemas.microsoft.com/office/drawing/2014/main" id="{8BE9928C-3CDD-2544-83E4-B90F9D4BB284}"/>
              </a:ext>
            </a:extLst>
          </p:cNvPr>
          <p:cNvSpPr/>
          <p:nvPr/>
        </p:nvSpPr>
        <p:spPr>
          <a:xfrm>
            <a:off x="4550229" y="2982686"/>
            <a:ext cx="2133600" cy="337457"/>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2C536AC-DF57-2D47-93BC-7F312EDD65B6}"/>
              </a:ext>
            </a:extLst>
          </p:cNvPr>
          <p:cNvSpPr txBox="1"/>
          <p:nvPr/>
        </p:nvSpPr>
        <p:spPr>
          <a:xfrm>
            <a:off x="4340846" y="3353192"/>
            <a:ext cx="2787943" cy="369332"/>
          </a:xfrm>
          <a:prstGeom prst="rect">
            <a:avLst/>
          </a:prstGeom>
          <a:noFill/>
        </p:spPr>
        <p:txBody>
          <a:bodyPr wrap="none" rtlCol="0">
            <a:spAutoFit/>
          </a:bodyPr>
          <a:lstStyle/>
          <a:p>
            <a:pPr algn="l"/>
            <a:r>
              <a:rPr lang="en-US" dirty="0">
                <a:solidFill>
                  <a:schemeClr val="tx2"/>
                </a:solidFill>
                <a:latin typeface="Arial" panose="020B0604020202020204" pitchFamily="34" charset="0"/>
              </a:rPr>
              <a:t>create separate test code</a:t>
            </a:r>
          </a:p>
        </p:txBody>
      </p:sp>
      <p:sp>
        <p:nvSpPr>
          <p:cNvPr id="9" name="TextBox 8">
            <a:extLst>
              <a:ext uri="{FF2B5EF4-FFF2-40B4-BE49-F238E27FC236}">
                <a16:creationId xmlns:a16="http://schemas.microsoft.com/office/drawing/2014/main" id="{8A1AB629-FCB6-E74A-B5E3-9BA1038CA338}"/>
              </a:ext>
            </a:extLst>
          </p:cNvPr>
          <p:cNvSpPr txBox="1"/>
          <p:nvPr/>
        </p:nvSpPr>
        <p:spPr>
          <a:xfrm>
            <a:off x="2856388" y="5963145"/>
            <a:ext cx="5803192" cy="584775"/>
          </a:xfrm>
          <a:prstGeom prst="rect">
            <a:avLst/>
          </a:prstGeom>
          <a:noFill/>
        </p:spPr>
        <p:txBody>
          <a:bodyPr wrap="none" rtlCol="0">
            <a:spAutoFit/>
          </a:bodyPr>
          <a:lstStyle/>
          <a:p>
            <a:r>
              <a:rPr lang="en-GB" sz="1600" dirty="0">
                <a:hlinkClick r:id="rId2"/>
              </a:rPr>
              <a:t>https://docs.python.org/3/library/unittest.html</a:t>
            </a:r>
            <a:r>
              <a:rPr lang="en-GB" sz="1600" dirty="0"/>
              <a:t> </a:t>
            </a:r>
          </a:p>
          <a:p>
            <a:r>
              <a:rPr lang="en-GB" sz="1600" dirty="0">
                <a:hlinkClick r:id="rId3"/>
              </a:rPr>
              <a:t>https://docs.python.org/3/library/unittest.html#assert-methods</a:t>
            </a:r>
            <a:r>
              <a:rPr lang="en-GB" sz="1600" dirty="0"/>
              <a:t> </a:t>
            </a:r>
          </a:p>
        </p:txBody>
      </p:sp>
    </p:spTree>
    <p:extLst>
      <p:ext uri="{BB962C8B-B14F-4D97-AF65-F5344CB8AC3E}">
        <p14:creationId xmlns:p14="http://schemas.microsoft.com/office/powerpoint/2010/main" val="10243300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08D7A4-0E3C-4EDE-B434-15830B63B0E1}"/>
              </a:ext>
            </a:extLst>
          </p:cNvPr>
          <p:cNvSpPr>
            <a:spLocks noGrp="1"/>
          </p:cNvSpPr>
          <p:nvPr>
            <p:ph type="title"/>
          </p:nvPr>
        </p:nvSpPr>
        <p:spPr/>
        <p:txBody>
          <a:bodyPr/>
          <a:lstStyle/>
          <a:p>
            <a:r>
              <a:rPr lang="en-GB" dirty="0"/>
              <a:t>Test Driven Development</a:t>
            </a:r>
          </a:p>
        </p:txBody>
      </p:sp>
      <p:sp>
        <p:nvSpPr>
          <p:cNvPr id="3" name="Content Placeholder 2">
            <a:extLst>
              <a:ext uri="{FF2B5EF4-FFF2-40B4-BE49-F238E27FC236}">
                <a16:creationId xmlns:a16="http://schemas.microsoft.com/office/drawing/2014/main" id="{CCE9D5CE-AE84-4E56-9733-8F6D16BE0D44}"/>
              </a:ext>
            </a:extLst>
          </p:cNvPr>
          <p:cNvSpPr>
            <a:spLocks noGrp="1"/>
          </p:cNvSpPr>
          <p:nvPr>
            <p:ph idx="1"/>
          </p:nvPr>
        </p:nvSpPr>
        <p:spPr>
          <a:xfrm>
            <a:off x="381000" y="1788326"/>
            <a:ext cx="6640286" cy="4173203"/>
          </a:xfrm>
        </p:spPr>
        <p:txBody>
          <a:bodyPr>
            <a:normAutofit fontScale="92500" lnSpcReduction="20000"/>
          </a:bodyPr>
          <a:lstStyle/>
          <a:p>
            <a:pPr marL="0" indent="0">
              <a:spcBef>
                <a:spcPts val="600"/>
              </a:spcBef>
              <a:spcAft>
                <a:spcPts val="1200"/>
              </a:spcAft>
              <a:buNone/>
            </a:pPr>
            <a:r>
              <a:rPr lang="en-GB" sz="1600" b="0" dirty="0"/>
              <a:t>More applicable to software development – still we may consider these ideas for data science projects:</a:t>
            </a:r>
          </a:p>
          <a:p>
            <a:pPr marL="285750" indent="-285750">
              <a:spcBef>
                <a:spcPts val="600"/>
              </a:spcBef>
              <a:spcAft>
                <a:spcPts val="1200"/>
              </a:spcAft>
              <a:buFont typeface="Arial" panose="020B0604020202020204" pitchFamily="34" charset="0"/>
              <a:buChar char="•"/>
            </a:pPr>
            <a:r>
              <a:rPr lang="en-GB" sz="1600" b="0" dirty="0"/>
              <a:t>Write the tests first, and then write the software to match the tests.</a:t>
            </a:r>
          </a:p>
          <a:p>
            <a:pPr marL="285750" indent="-285750">
              <a:spcBef>
                <a:spcPts val="600"/>
              </a:spcBef>
              <a:spcAft>
                <a:spcPts val="1200"/>
              </a:spcAft>
              <a:buFont typeface="Arial" panose="020B0604020202020204" pitchFamily="34" charset="0"/>
              <a:buChar char="•"/>
            </a:pPr>
            <a:r>
              <a:rPr lang="en-GB" sz="1600" b="0" dirty="0"/>
              <a:t>Good for working in teams: if the code matches the test, it shouldn't matter how it does it.</a:t>
            </a:r>
          </a:p>
          <a:p>
            <a:pPr marL="285750" indent="-285750">
              <a:spcBef>
                <a:spcPts val="600"/>
              </a:spcBef>
              <a:spcAft>
                <a:spcPts val="1200"/>
              </a:spcAft>
              <a:buFont typeface="Arial" panose="020B0604020202020204" pitchFamily="34" charset="0"/>
              <a:buChar char="•"/>
            </a:pPr>
            <a:r>
              <a:rPr lang="en-GB" sz="1600" b="0" dirty="0"/>
              <a:t>All team code uploaded to a shared repository should be tested.</a:t>
            </a:r>
          </a:p>
          <a:p>
            <a:pPr marL="0" indent="0">
              <a:spcBef>
                <a:spcPts val="600"/>
              </a:spcBef>
              <a:spcAft>
                <a:spcPts val="1200"/>
              </a:spcAft>
              <a:buNone/>
            </a:pPr>
            <a:endParaRPr lang="en-GB" sz="1600" b="0" dirty="0"/>
          </a:p>
          <a:p>
            <a:pPr marL="0" indent="0">
              <a:spcBef>
                <a:spcPts val="600"/>
              </a:spcBef>
              <a:spcAft>
                <a:spcPts val="1200"/>
              </a:spcAft>
              <a:buNone/>
            </a:pPr>
            <a:r>
              <a:rPr lang="en-GB" sz="1600" b="0" dirty="0"/>
              <a:t>References:</a:t>
            </a:r>
          </a:p>
          <a:p>
            <a:pPr>
              <a:spcBef>
                <a:spcPts val="600"/>
              </a:spcBef>
              <a:spcAft>
                <a:spcPts val="1200"/>
              </a:spcAft>
            </a:pPr>
            <a:r>
              <a:rPr lang="en-GB" sz="1600" b="0" dirty="0">
                <a:hlinkClick r:id="rId3"/>
              </a:rPr>
              <a:t>https://docs.python-guide.org/writing/tests/</a:t>
            </a:r>
            <a:r>
              <a:rPr lang="en-GB" sz="1600" b="0" dirty="0"/>
              <a:t> </a:t>
            </a:r>
          </a:p>
          <a:p>
            <a:pPr marL="0" indent="0">
              <a:spcBef>
                <a:spcPts val="600"/>
              </a:spcBef>
              <a:spcAft>
                <a:spcPts val="1200"/>
              </a:spcAft>
              <a:buNone/>
            </a:pPr>
            <a:r>
              <a:rPr lang="en-GB" sz="1600" b="0" dirty="0">
                <a:hlinkClick r:id="rId4"/>
              </a:rPr>
              <a:t>https://en.wikipedia.org/wiki/Test-driven_development</a:t>
            </a:r>
            <a:endParaRPr lang="en-GB" sz="1600" b="0" dirty="0"/>
          </a:p>
          <a:p>
            <a:pPr marL="0" indent="0">
              <a:spcBef>
                <a:spcPts val="600"/>
              </a:spcBef>
              <a:spcAft>
                <a:spcPts val="1200"/>
              </a:spcAft>
              <a:buNone/>
            </a:pPr>
            <a:r>
              <a:rPr lang="en-GB" sz="1600" b="0" dirty="0">
                <a:hlinkClick r:id="rId5"/>
              </a:rPr>
              <a:t>https://en.wikipedia.org/wiki/Continuous_integration</a:t>
            </a:r>
            <a:endParaRPr lang="en-GB" sz="1600" b="0" dirty="0"/>
          </a:p>
          <a:p>
            <a:pPr marL="0" indent="0">
              <a:spcBef>
                <a:spcPts val="600"/>
              </a:spcBef>
              <a:spcAft>
                <a:spcPts val="1200"/>
              </a:spcAft>
              <a:buNone/>
            </a:pPr>
            <a:endParaRPr lang="en-GB" sz="1600" b="0" dirty="0"/>
          </a:p>
          <a:p>
            <a:pPr marL="0" indent="0">
              <a:spcBef>
                <a:spcPts val="600"/>
              </a:spcBef>
              <a:spcAft>
                <a:spcPts val="1200"/>
              </a:spcAft>
              <a:buNone/>
            </a:pPr>
            <a:endParaRPr lang="en-GB" sz="1600" b="0" dirty="0"/>
          </a:p>
          <a:p>
            <a:pPr marL="0" indent="0">
              <a:spcBef>
                <a:spcPts val="600"/>
              </a:spcBef>
              <a:spcAft>
                <a:spcPts val="1200"/>
              </a:spcAft>
              <a:buNone/>
            </a:pPr>
            <a:endParaRPr lang="en-GB" sz="1600" b="0" dirty="0"/>
          </a:p>
        </p:txBody>
      </p:sp>
      <p:pic>
        <p:nvPicPr>
          <p:cNvPr id="4" name="Picture 2" descr="Leave It Better Than You Found It: 6x9 Journal Paper - Camping Logbook  Diary Notebook Nature Environmental Camper Gift: Camping Journals, Phil D.:  9781093573985: Amazon.com: Books">
            <a:extLst>
              <a:ext uri="{FF2B5EF4-FFF2-40B4-BE49-F238E27FC236}">
                <a16:creationId xmlns:a16="http://schemas.microsoft.com/office/drawing/2014/main" id="{8D8D3AEC-3F1A-844C-A810-1BD019D5588D}"/>
              </a:ext>
            </a:extLst>
          </p:cNvPr>
          <p:cNvPicPr>
            <a:picLocks noChangeAspect="1" noChangeArrowheads="1"/>
          </p:cNvPicPr>
          <p:nvPr/>
        </p:nvPicPr>
        <p:blipFill rotWithShape="1">
          <a:blip r:embed="rId6" cstate="screen">
            <a:extLst>
              <a:ext uri="{28A0092B-C50C-407E-A947-70E740481C1C}">
                <a14:useLocalDpi xmlns:a14="http://schemas.microsoft.com/office/drawing/2010/main"/>
              </a:ext>
            </a:extLst>
          </a:blip>
          <a:srcRect/>
          <a:stretch/>
        </p:blipFill>
        <p:spPr bwMode="auto">
          <a:xfrm>
            <a:off x="7331528" y="1791440"/>
            <a:ext cx="3828956" cy="41732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9613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D89A85-E318-2742-A5F2-ABA21BE15A65}"/>
              </a:ext>
            </a:extLst>
          </p:cNvPr>
          <p:cNvSpPr>
            <a:spLocks noGrp="1"/>
          </p:cNvSpPr>
          <p:nvPr>
            <p:ph type="title"/>
          </p:nvPr>
        </p:nvSpPr>
        <p:spPr/>
        <p:txBody>
          <a:bodyPr/>
          <a:lstStyle/>
          <a:p>
            <a:r>
              <a:rPr lang="en-US" dirty="0"/>
              <a:t>Documentation and Testing</a:t>
            </a:r>
          </a:p>
        </p:txBody>
      </p:sp>
      <p:sp>
        <p:nvSpPr>
          <p:cNvPr id="3" name="Content Placeholder 2">
            <a:extLst>
              <a:ext uri="{FF2B5EF4-FFF2-40B4-BE49-F238E27FC236}">
                <a16:creationId xmlns:a16="http://schemas.microsoft.com/office/drawing/2014/main" id="{F4396F2F-F409-EB48-92F6-819339A6B5E9}"/>
              </a:ext>
            </a:extLst>
          </p:cNvPr>
          <p:cNvSpPr>
            <a:spLocks noGrp="1"/>
          </p:cNvSpPr>
          <p:nvPr>
            <p:ph sz="half" idx="1"/>
          </p:nvPr>
        </p:nvSpPr>
        <p:spPr>
          <a:xfrm>
            <a:off x="380999" y="3073400"/>
            <a:ext cx="5428129" cy="2870200"/>
          </a:xfrm>
        </p:spPr>
        <p:txBody>
          <a:bodyPr/>
          <a:lstStyle/>
          <a:p>
            <a:r>
              <a:rPr lang="en-US" dirty="0"/>
              <a:t>Documentation</a:t>
            </a:r>
          </a:p>
          <a:p>
            <a:pPr marL="285750" indent="-285750">
              <a:spcBef>
                <a:spcPts val="1000"/>
              </a:spcBef>
              <a:buFont typeface="Arial" panose="020B0604020202020204" pitchFamily="34" charset="0"/>
              <a:buChar char="•"/>
            </a:pPr>
            <a:r>
              <a:rPr lang="en-US" sz="1600" b="0" u="sng" dirty="0"/>
              <a:t>Comments</a:t>
            </a:r>
            <a:r>
              <a:rPr lang="en-US" sz="1600" b="0" dirty="0"/>
              <a:t>: Anywhere in the code (line, block)</a:t>
            </a:r>
          </a:p>
          <a:p>
            <a:pPr marL="285750" indent="-285750">
              <a:spcBef>
                <a:spcPts val="1000"/>
              </a:spcBef>
              <a:buFont typeface="Arial" panose="020B0604020202020204" pitchFamily="34" charset="0"/>
              <a:buChar char="•"/>
            </a:pPr>
            <a:r>
              <a:rPr lang="en-US" sz="1600" b="0" u="sng" dirty="0"/>
              <a:t>Docstrings</a:t>
            </a:r>
            <a:r>
              <a:rPr lang="en-US" sz="1600" b="0" dirty="0"/>
              <a:t>: Multi-line string for functions and classes</a:t>
            </a:r>
          </a:p>
          <a:p>
            <a:pPr marL="920750" lvl="1" indent="-444500">
              <a:spcBef>
                <a:spcPts val="1000"/>
              </a:spcBef>
              <a:buFont typeface="+mj-lt"/>
              <a:buAutoNum type="arabicPeriod"/>
            </a:pPr>
            <a:r>
              <a:rPr lang="en-US" sz="1600" b="0" dirty="0">
                <a:solidFill>
                  <a:srgbClr val="C00000"/>
                </a:solidFill>
              </a:rPr>
              <a:t>Brief description of purpose and requirements or limitations</a:t>
            </a:r>
          </a:p>
          <a:p>
            <a:pPr marL="920750" lvl="1" indent="-444500">
              <a:spcBef>
                <a:spcPts val="1000"/>
              </a:spcBef>
              <a:buFont typeface="+mj-lt"/>
              <a:buAutoNum type="arabicPeriod"/>
            </a:pPr>
            <a:r>
              <a:rPr lang="en-US" sz="1600" dirty="0">
                <a:solidFill>
                  <a:srgbClr val="C00000"/>
                </a:solidFill>
              </a:rPr>
              <a:t>Input parameters</a:t>
            </a:r>
          </a:p>
          <a:p>
            <a:pPr marL="920750" lvl="1" indent="-444500">
              <a:spcBef>
                <a:spcPts val="1000"/>
              </a:spcBef>
              <a:buFont typeface="+mj-lt"/>
              <a:buAutoNum type="arabicPeriod"/>
            </a:pPr>
            <a:r>
              <a:rPr lang="en-US" sz="1600" b="0" dirty="0">
                <a:solidFill>
                  <a:srgbClr val="C00000"/>
                </a:solidFill>
              </a:rPr>
              <a:t>Return values</a:t>
            </a:r>
          </a:p>
        </p:txBody>
      </p:sp>
      <p:sp>
        <p:nvSpPr>
          <p:cNvPr id="5" name="Content Placeholder 4">
            <a:extLst>
              <a:ext uri="{FF2B5EF4-FFF2-40B4-BE49-F238E27FC236}">
                <a16:creationId xmlns:a16="http://schemas.microsoft.com/office/drawing/2014/main" id="{35B33424-5D9C-FC4B-8878-F43DC41D76BC}"/>
              </a:ext>
            </a:extLst>
          </p:cNvPr>
          <p:cNvSpPr>
            <a:spLocks noGrp="1"/>
          </p:cNvSpPr>
          <p:nvPr>
            <p:ph sz="half" idx="2"/>
          </p:nvPr>
        </p:nvSpPr>
        <p:spPr>
          <a:xfrm>
            <a:off x="6382871" y="3073400"/>
            <a:ext cx="5428129" cy="2870200"/>
          </a:xfrm>
        </p:spPr>
        <p:txBody>
          <a:bodyPr/>
          <a:lstStyle/>
          <a:p>
            <a:r>
              <a:rPr lang="en-US" dirty="0"/>
              <a:t>Testing</a:t>
            </a:r>
          </a:p>
          <a:p>
            <a:pPr marL="342900" indent="-342900">
              <a:spcBef>
                <a:spcPts val="1000"/>
              </a:spcBef>
              <a:buFont typeface="Arial" panose="020B0604020202020204" pitchFamily="34" charset="0"/>
              <a:buChar char="•"/>
            </a:pPr>
            <a:r>
              <a:rPr lang="en-US" sz="1600" b="0" dirty="0"/>
              <a:t>Run parts of the code (on sample data)</a:t>
            </a:r>
          </a:p>
          <a:p>
            <a:pPr marL="342900" indent="-342900">
              <a:spcBef>
                <a:spcPts val="1000"/>
              </a:spcBef>
              <a:buFont typeface="Arial" panose="020B0604020202020204" pitchFamily="34" charset="0"/>
              <a:buChar char="•"/>
            </a:pPr>
            <a:r>
              <a:rPr lang="en-US" sz="1600" b="0" dirty="0"/>
              <a:t>Verify that the code produces the expected output and doesn’t break</a:t>
            </a:r>
          </a:p>
          <a:p>
            <a:pPr marL="342900" indent="-342900">
              <a:spcBef>
                <a:spcPts val="1000"/>
              </a:spcBef>
              <a:buFont typeface="Arial" panose="020B0604020202020204" pitchFamily="34" charset="0"/>
              <a:buChar char="•"/>
            </a:pPr>
            <a:r>
              <a:rPr lang="en-US" sz="1600" b="0" dirty="0"/>
              <a:t>Perform manually: run in notebook, review output files and screen shots, keep records</a:t>
            </a:r>
          </a:p>
          <a:p>
            <a:pPr marL="342900" indent="-342900">
              <a:spcBef>
                <a:spcPts val="1000"/>
              </a:spcBef>
              <a:buFont typeface="Arial" panose="020B0604020202020204" pitchFamily="34" charset="0"/>
              <a:buChar char="•"/>
            </a:pPr>
            <a:r>
              <a:rPr lang="en-US" sz="1600" b="0" dirty="0"/>
              <a:t>Automated testing: </a:t>
            </a:r>
          </a:p>
          <a:p>
            <a:endParaRPr lang="en-US" dirty="0"/>
          </a:p>
        </p:txBody>
      </p:sp>
      <p:sp>
        <p:nvSpPr>
          <p:cNvPr id="6" name="Content Placeholder 4">
            <a:extLst>
              <a:ext uri="{FF2B5EF4-FFF2-40B4-BE49-F238E27FC236}">
                <a16:creationId xmlns:a16="http://schemas.microsoft.com/office/drawing/2014/main" id="{B8523C3B-56BC-2841-9A5D-83B5FCA36C63}"/>
              </a:ext>
            </a:extLst>
          </p:cNvPr>
          <p:cNvSpPr txBox="1">
            <a:spLocks/>
          </p:cNvSpPr>
          <p:nvPr/>
        </p:nvSpPr>
        <p:spPr>
          <a:xfrm>
            <a:off x="380998" y="1790700"/>
            <a:ext cx="9525002" cy="1282700"/>
          </a:xfrm>
          <a:prstGeom prst="rect">
            <a:avLst/>
          </a:prstGeom>
        </p:spPr>
        <p:txBody>
          <a:bodyPr vert="horz" lIns="0" tIns="0" rIns="0" bIns="0" rtlCol="0">
            <a:noAutofit/>
          </a:bodyPr>
          <a:lstStyle>
            <a:lvl1pPr marL="0" indent="0" algn="l" defTabSz="914400" rtl="0" eaLnBrk="1" latinLnBrk="0" hangingPunct="1">
              <a:lnSpc>
                <a:spcPct val="100000"/>
              </a:lnSpc>
              <a:spcBef>
                <a:spcPts val="1800"/>
              </a:spcBef>
              <a:buSzPct val="95000"/>
              <a:buFont typeface="Arial" panose="020B0604020202020204" pitchFamily="34" charset="0"/>
              <a:buNone/>
              <a:defRPr sz="2000" b="1" i="0" kern="1200">
                <a:solidFill>
                  <a:schemeClr val="accent2"/>
                </a:solidFill>
                <a:latin typeface="Arial" panose="020B0604020202020204" pitchFamily="34" charset="0"/>
                <a:ea typeface="+mn-ea"/>
                <a:cs typeface="+mn-cs"/>
              </a:defRPr>
            </a:lvl1pPr>
            <a:lvl2pPr marL="233363" indent="-233363" algn="l" defTabSz="914400" rtl="0" eaLnBrk="1" latinLnBrk="0" hangingPunct="1">
              <a:lnSpc>
                <a:spcPct val="100000"/>
              </a:lnSpc>
              <a:spcBef>
                <a:spcPts val="1800"/>
              </a:spcBef>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2pPr>
            <a:lvl3pPr marL="690563" indent="-233363" algn="l" defTabSz="914400" rtl="0" eaLnBrk="1" latinLnBrk="0" hangingPunct="1">
              <a:lnSpc>
                <a:spcPct val="100000"/>
              </a:lnSpc>
              <a:spcBef>
                <a:spcPts val="1800"/>
              </a:spcBef>
              <a:buFont typeface="Palatino" pitchFamily="2" charset="0"/>
              <a:buChar char="–"/>
              <a:defRPr sz="1600" b="0" i="0" kern="1200">
                <a:solidFill>
                  <a:schemeClr val="tx1"/>
                </a:solidFill>
                <a:latin typeface="Arial" panose="020B0604020202020204" pitchFamily="34" charset="0"/>
                <a:ea typeface="+mn-ea"/>
                <a:cs typeface="Arial" panose="020B0604020202020204" pitchFamily="34" charset="0"/>
              </a:defRPr>
            </a:lvl3pPr>
            <a:lvl4pPr marL="1147763" indent="-233363" algn="l" defTabSz="914400" rtl="0" eaLnBrk="1" latinLnBrk="0" hangingPunct="1">
              <a:lnSpc>
                <a:spcPct val="100000"/>
              </a:lnSpc>
              <a:spcBef>
                <a:spcPts val="1800"/>
              </a:spcBef>
              <a:buFont typeface="Arial" panose="020B0604020202020204" pitchFamily="34" charset="0"/>
              <a:buChar char="•"/>
              <a:defRPr sz="1600" b="0" i="1" kern="1200">
                <a:solidFill>
                  <a:schemeClr val="tx1"/>
                </a:solidFill>
                <a:latin typeface="Arial" panose="020B0604020202020204" pitchFamily="34" charset="0"/>
                <a:ea typeface="+mn-ea"/>
                <a:cs typeface="Arial" panose="020B0604020202020204" pitchFamily="34" charset="0"/>
              </a:defRPr>
            </a:lvl4pPr>
            <a:lvl5pPr marL="1604963" indent="-233363" algn="l" defTabSz="914400" rtl="0" eaLnBrk="1" latinLnBrk="0" hangingPunct="1">
              <a:lnSpc>
                <a:spcPct val="100000"/>
              </a:lnSpc>
              <a:spcBef>
                <a:spcPts val="1800"/>
              </a:spcBef>
              <a:buFont typeface="Palatino" pitchFamily="2" charset="0"/>
              <a:buChar char="–"/>
              <a:defRPr sz="1400" b="0" i="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000"/>
              </a:spcBef>
            </a:pPr>
            <a:r>
              <a:rPr lang="en-US" sz="1600" b="0" dirty="0"/>
              <a:t>Make code understandable with sufficient documentation and testing</a:t>
            </a:r>
          </a:p>
          <a:p>
            <a:pPr>
              <a:spcBef>
                <a:spcPts val="1000"/>
              </a:spcBef>
            </a:pPr>
            <a:r>
              <a:rPr lang="en-US" sz="1600" b="0" dirty="0"/>
              <a:t>Verify integrity of the code </a:t>
            </a:r>
            <a:r>
              <a:rPr lang="en-US" sz="1600" dirty="0"/>
              <a:t>during</a:t>
            </a:r>
            <a:r>
              <a:rPr lang="en-US" sz="1600" b="0" dirty="0"/>
              <a:t> </a:t>
            </a:r>
            <a:r>
              <a:rPr lang="en-US" sz="1600" dirty="0"/>
              <a:t>development</a:t>
            </a:r>
          </a:p>
          <a:p>
            <a:pPr>
              <a:spcBef>
                <a:spcPts val="1000"/>
              </a:spcBef>
            </a:pPr>
            <a:r>
              <a:rPr lang="en-US" sz="1600" dirty="0"/>
              <a:t>Run-time</a:t>
            </a:r>
            <a:r>
              <a:rPr lang="en-US" sz="1600" b="0" dirty="0"/>
              <a:t> test for data and model may look similar…though need to be handled separately</a:t>
            </a:r>
          </a:p>
        </p:txBody>
      </p:sp>
    </p:spTree>
    <p:extLst>
      <p:ext uri="{BB962C8B-B14F-4D97-AF65-F5344CB8AC3E}">
        <p14:creationId xmlns:p14="http://schemas.microsoft.com/office/powerpoint/2010/main" val="37453225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686D69-BB80-4161-9607-F165A3ED0176}"/>
              </a:ext>
            </a:extLst>
          </p:cNvPr>
          <p:cNvSpPr>
            <a:spLocks noGrp="1"/>
          </p:cNvSpPr>
          <p:nvPr>
            <p:ph type="title"/>
          </p:nvPr>
        </p:nvSpPr>
        <p:spPr/>
        <p:txBody>
          <a:bodyPr/>
          <a:lstStyle/>
          <a:p>
            <a:r>
              <a:rPr lang="en-GB" dirty="0"/>
              <a:t>Style and Documentation</a:t>
            </a:r>
          </a:p>
        </p:txBody>
      </p:sp>
      <p:sp>
        <p:nvSpPr>
          <p:cNvPr id="3" name="Content Placeholder 2">
            <a:extLst>
              <a:ext uri="{FF2B5EF4-FFF2-40B4-BE49-F238E27FC236}">
                <a16:creationId xmlns:a16="http://schemas.microsoft.com/office/drawing/2014/main" id="{028D6DBA-5B5B-43BB-A0FB-2B18486EFE81}"/>
              </a:ext>
            </a:extLst>
          </p:cNvPr>
          <p:cNvSpPr>
            <a:spLocks noGrp="1"/>
          </p:cNvSpPr>
          <p:nvPr>
            <p:ph idx="1"/>
          </p:nvPr>
        </p:nvSpPr>
        <p:spPr>
          <a:xfrm>
            <a:off x="6315738" y="1913206"/>
            <a:ext cx="5504557" cy="4656406"/>
          </a:xfrm>
        </p:spPr>
        <p:txBody>
          <a:bodyPr>
            <a:noAutofit/>
          </a:bodyPr>
          <a:lstStyle/>
          <a:p>
            <a:pPr marL="285750" indent="-285750">
              <a:spcBef>
                <a:spcPts val="600"/>
              </a:spcBef>
              <a:spcAft>
                <a:spcPts val="1200"/>
              </a:spcAft>
              <a:buFont typeface="Arial" panose="020B0604020202020204" pitchFamily="34" charset="0"/>
              <a:buChar char="•"/>
            </a:pPr>
            <a:r>
              <a:rPr lang="en-GB" sz="1600" b="0" dirty="0"/>
              <a:t>Use 4 spaces per indent, rather than tabs.</a:t>
            </a:r>
          </a:p>
          <a:p>
            <a:pPr marL="285750" indent="-285750">
              <a:spcBef>
                <a:spcPts val="600"/>
              </a:spcBef>
              <a:spcAft>
                <a:spcPts val="1200"/>
              </a:spcAft>
              <a:buFont typeface="Arial" panose="020B0604020202020204" pitchFamily="34" charset="0"/>
              <a:buChar char="•"/>
            </a:pPr>
            <a:r>
              <a:rPr lang="en-GB" sz="1600" b="0" dirty="0"/>
              <a:t>Use blank lines before function definitions, and to separate logical code units.</a:t>
            </a:r>
          </a:p>
          <a:p>
            <a:pPr marL="285750" indent="-285750">
              <a:spcBef>
                <a:spcPts val="600"/>
              </a:spcBef>
              <a:spcAft>
                <a:spcPts val="1200"/>
              </a:spcAft>
              <a:buFont typeface="Arial" panose="020B0604020202020204" pitchFamily="34" charset="0"/>
              <a:buChar char="•"/>
            </a:pPr>
            <a:r>
              <a:rPr lang="en-GB" sz="1600" b="0" dirty="0" err="1">
                <a:latin typeface="Courier New" panose="02070309020205020404" pitchFamily="49" charset="0"/>
                <a:cs typeface="Courier New" panose="02070309020205020404" pitchFamily="49" charset="0"/>
              </a:rPr>
              <a:t>function_names</a:t>
            </a:r>
            <a:r>
              <a:rPr lang="en-GB" sz="1600" b="0" dirty="0">
                <a:cs typeface="Courier New" panose="02070309020205020404" pitchFamily="49" charset="0"/>
              </a:rPr>
              <a:t>;</a:t>
            </a:r>
            <a:r>
              <a:rPr lang="en-GB" sz="1600" b="0" dirty="0">
                <a:latin typeface="Courier New" panose="02070309020205020404" pitchFamily="49" charset="0"/>
                <a:cs typeface="Courier New" panose="02070309020205020404" pitchFamily="49" charset="0"/>
              </a:rPr>
              <a:t> </a:t>
            </a:r>
            <a:r>
              <a:rPr lang="en-GB" sz="1600" b="0" dirty="0" err="1">
                <a:latin typeface="Courier New" panose="02070309020205020404" pitchFamily="49" charset="0"/>
                <a:cs typeface="Courier New" panose="02070309020205020404" pitchFamily="49" charset="0"/>
              </a:rPr>
              <a:t>variable_names</a:t>
            </a:r>
            <a:r>
              <a:rPr lang="en-GB" sz="1600" b="0" dirty="0">
                <a:cs typeface="Courier New" panose="02070309020205020404" pitchFamily="49" charset="0"/>
              </a:rPr>
              <a:t>;</a:t>
            </a:r>
            <a:r>
              <a:rPr lang="en-GB" sz="1600" b="0" dirty="0">
                <a:latin typeface="Courier New" panose="02070309020205020404" pitchFamily="49" charset="0"/>
                <a:cs typeface="Courier New" panose="02070309020205020404" pitchFamily="49" charset="0"/>
              </a:rPr>
              <a:t> </a:t>
            </a:r>
            <a:r>
              <a:rPr lang="en-GB" sz="1600" b="0" dirty="0" err="1">
                <a:latin typeface="Courier New" panose="02070309020205020404" pitchFamily="49" charset="0"/>
                <a:cs typeface="Courier New" panose="02070309020205020404" pitchFamily="49" charset="0"/>
              </a:rPr>
              <a:t>keyword_named_variables</a:t>
            </a:r>
            <a:r>
              <a:rPr lang="en-GB" sz="1600" b="0" dirty="0">
                <a:latin typeface="Courier New" panose="02070309020205020404" pitchFamily="49" charset="0"/>
                <a:cs typeface="Courier New" panose="02070309020205020404" pitchFamily="49" charset="0"/>
              </a:rPr>
              <a:t>_</a:t>
            </a:r>
            <a:r>
              <a:rPr lang="en-GB" sz="1600" b="0" dirty="0">
                <a:cs typeface="Courier New" panose="02070309020205020404" pitchFamily="49" charset="0"/>
              </a:rPr>
              <a:t>;</a:t>
            </a:r>
            <a:r>
              <a:rPr lang="en-GB" sz="1600" b="0" dirty="0">
                <a:latin typeface="Courier New" panose="02070309020205020404" pitchFamily="49" charset="0"/>
                <a:cs typeface="Courier New" panose="02070309020205020404" pitchFamily="49" charset="0"/>
              </a:rPr>
              <a:t> </a:t>
            </a:r>
            <a:r>
              <a:rPr lang="en-GB" sz="1600" b="0" dirty="0" err="1">
                <a:latin typeface="Courier New" panose="02070309020205020404" pitchFamily="49" charset="0"/>
                <a:cs typeface="Courier New" panose="02070309020205020404" pitchFamily="49" charset="0"/>
              </a:rPr>
              <a:t>ClassNames</a:t>
            </a:r>
            <a:r>
              <a:rPr lang="en-GB" sz="1600" b="0" dirty="0">
                <a:cs typeface="Courier New" panose="02070309020205020404" pitchFamily="49" charset="0"/>
              </a:rPr>
              <a:t>;</a:t>
            </a:r>
            <a:r>
              <a:rPr lang="en-GB" sz="1600" b="0" dirty="0">
                <a:latin typeface="Courier New" panose="02070309020205020404" pitchFamily="49" charset="0"/>
                <a:cs typeface="Courier New" panose="02070309020205020404" pitchFamily="49" charset="0"/>
              </a:rPr>
              <a:t> </a:t>
            </a:r>
            <a:r>
              <a:rPr lang="en-GB" sz="1600" b="0" dirty="0" err="1">
                <a:latin typeface="Courier New" panose="02070309020205020404" pitchFamily="49" charset="0"/>
                <a:cs typeface="Courier New" panose="02070309020205020404" pitchFamily="49" charset="0"/>
              </a:rPr>
              <a:t>modname</a:t>
            </a:r>
            <a:r>
              <a:rPr lang="en-GB" sz="1600" b="0" dirty="0">
                <a:cs typeface="Courier New" panose="02070309020205020404" pitchFamily="49" charset="0"/>
              </a:rPr>
              <a:t>;</a:t>
            </a:r>
            <a:r>
              <a:rPr lang="en-GB" sz="1600" b="0" dirty="0">
                <a:latin typeface="Courier New" panose="02070309020205020404" pitchFamily="49" charset="0"/>
                <a:cs typeface="Courier New" panose="02070309020205020404" pitchFamily="49" charset="0"/>
              </a:rPr>
              <a:t> CONSTANT_NAMES</a:t>
            </a:r>
          </a:p>
          <a:p>
            <a:pPr marL="285750" indent="-285750">
              <a:spcBef>
                <a:spcPts val="600"/>
              </a:spcBef>
              <a:spcAft>
                <a:spcPts val="1200"/>
              </a:spcAft>
              <a:buFont typeface="Arial" panose="020B0604020202020204" pitchFamily="34" charset="0"/>
              <a:buChar char="•"/>
            </a:pPr>
            <a:r>
              <a:rPr lang="en-GB" sz="1600" b="0" dirty="0"/>
              <a:t>Keep lines to 79 characters or less.</a:t>
            </a:r>
          </a:p>
          <a:p>
            <a:pPr marL="285750" indent="-285750">
              <a:spcBef>
                <a:spcPts val="600"/>
              </a:spcBef>
              <a:spcAft>
                <a:spcPts val="1200"/>
              </a:spcAft>
              <a:buFont typeface="Arial" panose="020B0604020202020204" pitchFamily="34" charset="0"/>
              <a:buChar char="•"/>
            </a:pPr>
            <a:r>
              <a:rPr lang="en-GB" sz="1600" b="0" dirty="0"/>
              <a:t>Spaces around operators and after commas, but not just inside </a:t>
            </a:r>
            <a:r>
              <a:rPr lang="en-GB" sz="1600" b="0" dirty="0">
                <a:latin typeface="Courier New" panose="02070309020205020404" pitchFamily="49" charset="0"/>
                <a:cs typeface="Courier New" panose="02070309020205020404" pitchFamily="49" charset="0"/>
              </a:rPr>
              <a:t>(){}[]</a:t>
            </a:r>
            <a:r>
              <a:rPr lang="en-GB" sz="1600" b="0" dirty="0"/>
              <a:t>:</a:t>
            </a:r>
            <a:r>
              <a:rPr lang="en-GB" sz="1600" b="0" dirty="0">
                <a:latin typeface="Courier New" panose="02070309020205020404" pitchFamily="49" charset="0"/>
                <a:cs typeface="Courier New" panose="02070309020205020404" pitchFamily="49" charset="0"/>
              </a:rPr>
              <a:t> a = (1, 2)</a:t>
            </a:r>
          </a:p>
          <a:p>
            <a:pPr marL="285750" indent="-285750">
              <a:spcBef>
                <a:spcPts val="600"/>
              </a:spcBef>
              <a:spcAft>
                <a:spcPts val="1200"/>
              </a:spcAft>
              <a:buFont typeface="Arial" panose="020B0604020202020204" pitchFamily="34" charset="0"/>
              <a:buChar char="•"/>
            </a:pPr>
            <a:r>
              <a:rPr lang="en-GB" sz="1600" b="0" dirty="0"/>
              <a:t>Indent comments to the level of the code referred to.</a:t>
            </a:r>
          </a:p>
          <a:p>
            <a:pPr marL="285750" indent="-285750">
              <a:spcBef>
                <a:spcPts val="600"/>
              </a:spcBef>
              <a:buFont typeface="Arial" panose="020B0604020202020204" pitchFamily="34" charset="0"/>
              <a:buChar char="•"/>
            </a:pPr>
            <a:endParaRPr lang="en-GB" sz="1600" dirty="0"/>
          </a:p>
          <a:p>
            <a:pPr marL="285750" indent="-285750">
              <a:spcBef>
                <a:spcPts val="600"/>
              </a:spcBef>
              <a:buFont typeface="Arial" panose="020B0604020202020204" pitchFamily="34" charset="0"/>
              <a:buChar char="•"/>
            </a:pPr>
            <a:endParaRPr lang="en-GB" sz="1600" dirty="0"/>
          </a:p>
        </p:txBody>
      </p:sp>
      <p:sp>
        <p:nvSpPr>
          <p:cNvPr id="4" name="Content Placeholder 2">
            <a:extLst>
              <a:ext uri="{FF2B5EF4-FFF2-40B4-BE49-F238E27FC236}">
                <a16:creationId xmlns:a16="http://schemas.microsoft.com/office/drawing/2014/main" id="{3B081DE6-48D6-DB4D-8349-31FC2F7D9A6C}"/>
              </a:ext>
            </a:extLst>
          </p:cNvPr>
          <p:cNvSpPr txBox="1">
            <a:spLocks/>
          </p:cNvSpPr>
          <p:nvPr/>
        </p:nvSpPr>
        <p:spPr>
          <a:xfrm>
            <a:off x="381000" y="1788326"/>
            <a:ext cx="5466907" cy="4173203"/>
          </a:xfrm>
          <a:prstGeom prst="rect">
            <a:avLst/>
          </a:prstGeom>
        </p:spPr>
        <p:txBody>
          <a:bodyPr vert="horz" lIns="0" tIns="0" rIns="0" bIns="0" rtlCol="0">
            <a:normAutofit/>
          </a:bodyPr>
          <a:lstStyle>
            <a:lvl1pPr marL="0" indent="0" algn="l" defTabSz="914400" rtl="0" eaLnBrk="1" latinLnBrk="0" hangingPunct="1">
              <a:lnSpc>
                <a:spcPct val="100000"/>
              </a:lnSpc>
              <a:spcBef>
                <a:spcPts val="1800"/>
              </a:spcBef>
              <a:buSzPct val="95000"/>
              <a:buFont typeface="Arial" panose="020B0604020202020204" pitchFamily="34" charset="0"/>
              <a:buNone/>
              <a:defRPr sz="2000" b="1" i="0" kern="1200">
                <a:solidFill>
                  <a:schemeClr val="accent2"/>
                </a:solidFill>
                <a:latin typeface="Arial" panose="020B0604020202020204" pitchFamily="34" charset="0"/>
                <a:ea typeface="+mn-ea"/>
                <a:cs typeface="+mn-cs"/>
              </a:defRPr>
            </a:lvl1pPr>
            <a:lvl2pPr marL="233363" indent="-233363" algn="l" defTabSz="914400" rtl="0" eaLnBrk="1" latinLnBrk="0" hangingPunct="1">
              <a:lnSpc>
                <a:spcPct val="100000"/>
              </a:lnSpc>
              <a:spcBef>
                <a:spcPts val="1800"/>
              </a:spcBef>
              <a:buFont typeface="Arial" panose="020B0604020202020204" pitchFamily="34" charset="0"/>
              <a:buChar char="•"/>
              <a:defRPr sz="1800" b="0" i="0" kern="1200">
                <a:solidFill>
                  <a:schemeClr val="tx1"/>
                </a:solidFill>
                <a:latin typeface="Arial" panose="020B0604020202020204" pitchFamily="34" charset="0"/>
                <a:ea typeface="+mn-ea"/>
                <a:cs typeface="+mn-cs"/>
              </a:defRPr>
            </a:lvl2pPr>
            <a:lvl3pPr marL="690563" indent="-233363" algn="l" defTabSz="914400" rtl="0" eaLnBrk="1" latinLnBrk="0" hangingPunct="1">
              <a:lnSpc>
                <a:spcPct val="100000"/>
              </a:lnSpc>
              <a:spcBef>
                <a:spcPts val="1800"/>
              </a:spcBef>
              <a:buFont typeface="Palatino" pitchFamily="2" charset="0"/>
              <a:buChar char="–"/>
              <a:defRPr sz="1600" b="0" i="0" kern="1200">
                <a:solidFill>
                  <a:schemeClr val="tx1"/>
                </a:solidFill>
                <a:latin typeface="Arial" panose="020B0604020202020204" pitchFamily="34" charset="0"/>
                <a:ea typeface="+mn-ea"/>
                <a:cs typeface="+mn-cs"/>
              </a:defRPr>
            </a:lvl3pPr>
            <a:lvl4pPr marL="1147763" indent="-233363" algn="l" defTabSz="914400" rtl="0" eaLnBrk="1" latinLnBrk="0" hangingPunct="1">
              <a:lnSpc>
                <a:spcPct val="100000"/>
              </a:lnSpc>
              <a:spcBef>
                <a:spcPts val="1800"/>
              </a:spcBef>
              <a:buFont typeface="Arial" panose="020B0604020202020204" pitchFamily="34" charset="0"/>
              <a:buChar char="•"/>
              <a:defRPr sz="1600" b="0" i="1" kern="1200">
                <a:solidFill>
                  <a:schemeClr val="tx1"/>
                </a:solidFill>
                <a:latin typeface="Arial" panose="020B0604020202020204" pitchFamily="34" charset="0"/>
                <a:ea typeface="+mn-ea"/>
                <a:cs typeface="+mn-cs"/>
              </a:defRPr>
            </a:lvl4pPr>
            <a:lvl5pPr marL="1604963" indent="-233363" algn="l" defTabSz="914400" rtl="0" eaLnBrk="1" latinLnBrk="0" hangingPunct="1">
              <a:lnSpc>
                <a:spcPct val="100000"/>
              </a:lnSpc>
              <a:spcBef>
                <a:spcPts val="1800"/>
              </a:spcBef>
              <a:buFont typeface="Palatino" pitchFamily="2" charset="0"/>
              <a:buChar char="–"/>
              <a:defRPr sz="1400" b="0" i="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600"/>
              </a:spcBef>
            </a:pPr>
            <a:r>
              <a:rPr lang="en-GB" sz="1600" b="0" dirty="0"/>
              <a:t>Generally style is built into Python, </a:t>
            </a:r>
            <a:r>
              <a:rPr lang="en-GB" sz="1600" dirty="0"/>
              <a:t>as it demands indents</a:t>
            </a:r>
            <a:r>
              <a:rPr lang="en-GB" sz="1600" b="0" dirty="0"/>
              <a:t>.</a:t>
            </a:r>
          </a:p>
          <a:p>
            <a:pPr>
              <a:spcBef>
                <a:spcPts val="600"/>
              </a:spcBef>
            </a:pPr>
            <a:r>
              <a:rPr lang="en-GB" sz="1600" b="0" dirty="0"/>
              <a:t>However, good Python style is set out in PEP8:</a:t>
            </a:r>
          </a:p>
          <a:p>
            <a:pPr>
              <a:spcBef>
                <a:spcPts val="600"/>
              </a:spcBef>
            </a:pPr>
            <a:r>
              <a:rPr lang="en-GB" sz="1600" b="0" dirty="0">
                <a:hlinkClick r:id="rId3"/>
              </a:rPr>
              <a:t>https://www.python.org/dev/peps/pep-0008/</a:t>
            </a:r>
            <a:r>
              <a:rPr lang="en-GB" sz="1600" b="0" dirty="0"/>
              <a:t> </a:t>
            </a:r>
          </a:p>
          <a:p>
            <a:pPr>
              <a:spcBef>
                <a:spcPts val="600"/>
              </a:spcBef>
            </a:pPr>
            <a:endParaRPr lang="en-GB" sz="1600" b="0" dirty="0"/>
          </a:p>
          <a:p>
            <a:pPr>
              <a:spcBef>
                <a:spcPts val="600"/>
              </a:spcBef>
            </a:pPr>
            <a:endParaRPr lang="en-GB" sz="1600" b="0" dirty="0"/>
          </a:p>
        </p:txBody>
      </p:sp>
      <p:sp>
        <p:nvSpPr>
          <p:cNvPr id="5" name="Rectangular Callout 4">
            <a:extLst>
              <a:ext uri="{FF2B5EF4-FFF2-40B4-BE49-F238E27FC236}">
                <a16:creationId xmlns:a16="http://schemas.microsoft.com/office/drawing/2014/main" id="{74FB0C54-6345-D746-ADD4-9CAD5CF4FB20}"/>
              </a:ext>
            </a:extLst>
          </p:cNvPr>
          <p:cNvSpPr/>
          <p:nvPr/>
        </p:nvSpPr>
        <p:spPr>
          <a:xfrm>
            <a:off x="1679945" y="3429000"/>
            <a:ext cx="3200400" cy="1903228"/>
          </a:xfrm>
          <a:prstGeom prst="wedgeRectCallout">
            <a:avLst>
              <a:gd name="adj1" fmla="val 97680"/>
              <a:gd name="adj2" fmla="val -5090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i="1" dirty="0"/>
              <a:t>Agree on naming conventions within your team or organization</a:t>
            </a:r>
            <a:br>
              <a:rPr lang="en-US" sz="1600" i="1" dirty="0"/>
            </a:br>
            <a:endParaRPr lang="en-US" sz="1600" i="1" dirty="0"/>
          </a:p>
          <a:p>
            <a:pPr algn="ctr"/>
            <a:r>
              <a:rPr lang="en-US" sz="1600" i="1" dirty="0"/>
              <a:t>Consider application across all platforms and programming languages </a:t>
            </a:r>
          </a:p>
        </p:txBody>
      </p:sp>
    </p:spTree>
    <p:extLst>
      <p:ext uri="{BB962C8B-B14F-4D97-AF65-F5344CB8AC3E}">
        <p14:creationId xmlns:p14="http://schemas.microsoft.com/office/powerpoint/2010/main" val="32126986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7D281D-05AB-7C40-9C82-84ECA0D4680E}"/>
              </a:ext>
            </a:extLst>
          </p:cNvPr>
          <p:cNvSpPr>
            <a:spLocks noGrp="1"/>
          </p:cNvSpPr>
          <p:nvPr>
            <p:ph type="title"/>
          </p:nvPr>
        </p:nvSpPr>
        <p:spPr/>
        <p:txBody>
          <a:bodyPr/>
          <a:lstStyle/>
          <a:p>
            <a:r>
              <a:rPr lang="en-US" dirty="0"/>
              <a:t>Example with Docstrings and Type Hints</a:t>
            </a:r>
          </a:p>
        </p:txBody>
      </p:sp>
      <p:pic>
        <p:nvPicPr>
          <p:cNvPr id="5" name="Picture 4" descr="Text&#10;&#10;Description automatically generated">
            <a:extLst>
              <a:ext uri="{FF2B5EF4-FFF2-40B4-BE49-F238E27FC236}">
                <a16:creationId xmlns:a16="http://schemas.microsoft.com/office/drawing/2014/main" id="{825461B9-3100-6E47-972B-927CA4278865}"/>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066607" y="1485900"/>
            <a:ext cx="8743399" cy="4457700"/>
          </a:xfrm>
          <a:prstGeom prst="rect">
            <a:avLst/>
          </a:prstGeom>
        </p:spPr>
      </p:pic>
      <p:sp>
        <p:nvSpPr>
          <p:cNvPr id="8" name="Rectangular Callout 7">
            <a:extLst>
              <a:ext uri="{FF2B5EF4-FFF2-40B4-BE49-F238E27FC236}">
                <a16:creationId xmlns:a16="http://schemas.microsoft.com/office/drawing/2014/main" id="{347B7560-FDAF-D841-9D01-D419702E8816}"/>
              </a:ext>
            </a:extLst>
          </p:cNvPr>
          <p:cNvSpPr/>
          <p:nvPr/>
        </p:nvSpPr>
        <p:spPr>
          <a:xfrm>
            <a:off x="381994" y="2252772"/>
            <a:ext cx="1733885" cy="1127052"/>
          </a:xfrm>
          <a:prstGeom prst="wedgeRectCallout">
            <a:avLst>
              <a:gd name="adj1" fmla="val 130965"/>
              <a:gd name="adj2" fmla="val -8278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Triple quotes after def statement</a:t>
            </a:r>
          </a:p>
        </p:txBody>
      </p:sp>
      <p:sp>
        <p:nvSpPr>
          <p:cNvPr id="9" name="Rectangular Callout 8">
            <a:extLst>
              <a:ext uri="{FF2B5EF4-FFF2-40B4-BE49-F238E27FC236}">
                <a16:creationId xmlns:a16="http://schemas.microsoft.com/office/drawing/2014/main" id="{E37BE81C-C915-8A4F-A35B-D3E900397AE5}"/>
              </a:ext>
            </a:extLst>
          </p:cNvPr>
          <p:cNvSpPr/>
          <p:nvPr/>
        </p:nvSpPr>
        <p:spPr>
          <a:xfrm>
            <a:off x="381000" y="3755508"/>
            <a:ext cx="2222983" cy="1826586"/>
          </a:xfrm>
          <a:prstGeom prst="wedgeRectCallout">
            <a:avLst>
              <a:gd name="adj1" fmla="val 98919"/>
              <a:gd name="adj2" fmla="val -6124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There are different styles for content</a:t>
            </a:r>
          </a:p>
          <a:p>
            <a:pPr algn="ctr"/>
            <a:endParaRPr lang="en-US" sz="1600" dirty="0"/>
          </a:p>
          <a:p>
            <a:pPr algn="ctr"/>
            <a:r>
              <a:rPr lang="en-US" sz="1600" dirty="0"/>
              <a:t>No formal syntax </a:t>
            </a:r>
          </a:p>
        </p:txBody>
      </p:sp>
    </p:spTree>
    <p:extLst>
      <p:ext uri="{BB962C8B-B14F-4D97-AF65-F5344CB8AC3E}">
        <p14:creationId xmlns:p14="http://schemas.microsoft.com/office/powerpoint/2010/main" val="11066478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86D049-93F8-AC4E-B2AA-157E8610F9A8}"/>
              </a:ext>
            </a:extLst>
          </p:cNvPr>
          <p:cNvSpPr>
            <a:spLocks noGrp="1"/>
          </p:cNvSpPr>
          <p:nvPr>
            <p:ph type="title"/>
          </p:nvPr>
        </p:nvSpPr>
        <p:spPr/>
        <p:txBody>
          <a:bodyPr/>
          <a:lstStyle/>
          <a:p>
            <a:r>
              <a:rPr lang="en-US" dirty="0"/>
              <a:t>Doc String Support in </a:t>
            </a:r>
            <a:r>
              <a:rPr lang="en-US" dirty="0" err="1"/>
              <a:t>Jupyter</a:t>
            </a:r>
            <a:r>
              <a:rPr lang="en-US" dirty="0"/>
              <a:t> Notebooks</a:t>
            </a:r>
          </a:p>
        </p:txBody>
      </p:sp>
      <p:pic>
        <p:nvPicPr>
          <p:cNvPr id="3" name="Picture 2">
            <a:extLst>
              <a:ext uri="{FF2B5EF4-FFF2-40B4-BE49-F238E27FC236}">
                <a16:creationId xmlns:a16="http://schemas.microsoft.com/office/drawing/2014/main" id="{A7872731-5C90-6F44-B87F-1A599BA1BB70}"/>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731875" y="1946940"/>
            <a:ext cx="10375900" cy="3708400"/>
          </a:xfrm>
          <a:prstGeom prst="rect">
            <a:avLst/>
          </a:prstGeom>
        </p:spPr>
      </p:pic>
      <p:sp>
        <p:nvSpPr>
          <p:cNvPr id="4" name="Rounded Rectangular Callout 3">
            <a:extLst>
              <a:ext uri="{FF2B5EF4-FFF2-40B4-BE49-F238E27FC236}">
                <a16:creationId xmlns:a16="http://schemas.microsoft.com/office/drawing/2014/main" id="{DC948BF2-C66A-FC4F-8929-884696879C46}"/>
              </a:ext>
            </a:extLst>
          </p:cNvPr>
          <p:cNvSpPr/>
          <p:nvPr/>
        </p:nvSpPr>
        <p:spPr>
          <a:xfrm>
            <a:off x="3657599" y="1720555"/>
            <a:ext cx="1658680" cy="452770"/>
          </a:xfrm>
          <a:prstGeom prst="wedgeRoundRectCallout">
            <a:avLst>
              <a:gd name="adj1" fmla="val -104058"/>
              <a:gd name="adj2" fmla="val 10946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hit &lt;Shift&gt;&lt;Tab&gt;</a:t>
            </a:r>
          </a:p>
        </p:txBody>
      </p:sp>
    </p:spTree>
    <p:extLst>
      <p:ext uri="{BB962C8B-B14F-4D97-AF65-F5344CB8AC3E}">
        <p14:creationId xmlns:p14="http://schemas.microsoft.com/office/powerpoint/2010/main" val="1813072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BF1678-E7E0-4445-BCF6-66F47399803D}"/>
              </a:ext>
            </a:extLst>
          </p:cNvPr>
          <p:cNvSpPr>
            <a:spLocks noGrp="1"/>
          </p:cNvSpPr>
          <p:nvPr>
            <p:ph type="title"/>
          </p:nvPr>
        </p:nvSpPr>
        <p:spPr/>
        <p:txBody>
          <a:bodyPr/>
          <a:lstStyle/>
          <a:p>
            <a:r>
              <a:rPr lang="en-GB" dirty="0" err="1"/>
              <a:t>PyDoc</a:t>
            </a:r>
            <a:r>
              <a:rPr lang="en-GB" dirty="0"/>
              <a:t> Tool</a:t>
            </a:r>
          </a:p>
        </p:txBody>
      </p:sp>
      <p:sp>
        <p:nvSpPr>
          <p:cNvPr id="3" name="Content Placeholder 2">
            <a:extLst>
              <a:ext uri="{FF2B5EF4-FFF2-40B4-BE49-F238E27FC236}">
                <a16:creationId xmlns:a16="http://schemas.microsoft.com/office/drawing/2014/main" id="{1AB35E13-E854-4477-B984-1064E8C04093}"/>
              </a:ext>
            </a:extLst>
          </p:cNvPr>
          <p:cNvSpPr>
            <a:spLocks noGrp="1"/>
          </p:cNvSpPr>
          <p:nvPr>
            <p:ph idx="1"/>
          </p:nvPr>
        </p:nvSpPr>
        <p:spPr>
          <a:xfrm>
            <a:off x="436097" y="1825625"/>
            <a:ext cx="11422967" cy="4351338"/>
          </a:xfrm>
        </p:spPr>
        <p:txBody>
          <a:bodyPr>
            <a:normAutofit/>
          </a:bodyPr>
          <a:lstStyle/>
          <a:p>
            <a:r>
              <a:rPr lang="en-GB" sz="1600" b="0" dirty="0" err="1">
                <a:latin typeface="+mn-lt"/>
              </a:rPr>
              <a:t>PyDoc</a:t>
            </a:r>
            <a:r>
              <a:rPr lang="en-GB" sz="1600" b="0" dirty="0">
                <a:latin typeface="+mn-lt"/>
              </a:rPr>
              <a:t> is the documentation system distributed with Python </a:t>
            </a:r>
            <a:r>
              <a:rPr lang="en-GB" sz="1600" b="0" dirty="0">
                <a:hlinkClick r:id="rId3"/>
              </a:rPr>
              <a:t>https://docs.python.org/3/library/pydoc.html</a:t>
            </a:r>
            <a:r>
              <a:rPr lang="en-GB" sz="1600" b="0" dirty="0"/>
              <a:t> </a:t>
            </a:r>
            <a:endParaRPr lang="en-GB" sz="1600" b="0" dirty="0">
              <a:latin typeface="+mn-lt"/>
            </a:endParaRPr>
          </a:p>
          <a:p>
            <a:r>
              <a:rPr lang="en-GB" sz="1600" b="0" dirty="0">
                <a:latin typeface="+mn-lt"/>
              </a:rPr>
              <a:t>Use from the command line to</a:t>
            </a:r>
          </a:p>
          <a:p>
            <a:pPr marL="342900" indent="-342900">
              <a:buFont typeface="+mj-lt"/>
              <a:buAutoNum type="arabicPeriod"/>
            </a:pPr>
            <a:r>
              <a:rPr lang="en-GB" sz="1600" b="0" dirty="0">
                <a:latin typeface="+mn-lt"/>
              </a:rPr>
              <a:t>Show docstrings for a Python program/module</a:t>
            </a:r>
            <a:br>
              <a:rPr lang="en-GB" sz="1600" b="0" dirty="0">
                <a:latin typeface="+mn-lt"/>
              </a:rPr>
            </a:br>
            <a:r>
              <a:rPr lang="en-GB" sz="1600" b="0" dirty="0">
                <a:latin typeface="Courier New" panose="02070309020205020404" pitchFamily="49" charset="0"/>
                <a:cs typeface="Courier New" panose="02070309020205020404" pitchFamily="49" charset="0"/>
              </a:rPr>
              <a:t>$ </a:t>
            </a:r>
            <a:r>
              <a:rPr lang="en-GB" sz="1600" b="0" dirty="0" err="1">
                <a:latin typeface="Courier New" panose="02070309020205020404" pitchFamily="49" charset="0"/>
                <a:cs typeface="Courier New" panose="02070309020205020404" pitchFamily="49" charset="0"/>
              </a:rPr>
              <a:t>pydoc</a:t>
            </a:r>
            <a:r>
              <a:rPr lang="en-GB" sz="1600" b="0" dirty="0">
                <a:latin typeface="Courier New" panose="02070309020205020404" pitchFamily="49" charset="0"/>
                <a:cs typeface="Courier New" panose="02070309020205020404" pitchFamily="49" charset="0"/>
              </a:rPr>
              <a:t> functions</a:t>
            </a:r>
            <a:br>
              <a:rPr lang="en-GB" sz="1600" b="0" dirty="0">
                <a:latin typeface="Courier New" panose="02070309020205020404" pitchFamily="49" charset="0"/>
                <a:cs typeface="Courier New" panose="02070309020205020404" pitchFamily="49" charset="0"/>
              </a:rPr>
            </a:br>
            <a:r>
              <a:rPr lang="en-GB" sz="1600" b="0" dirty="0">
                <a:latin typeface="Courier New" panose="02070309020205020404" pitchFamily="49" charset="0"/>
                <a:cs typeface="Courier New" panose="02070309020205020404" pitchFamily="49" charset="0"/>
              </a:rPr>
              <a:t>$ </a:t>
            </a:r>
            <a:r>
              <a:rPr lang="en-GB" sz="1600" b="0" dirty="0" err="1">
                <a:latin typeface="Courier New" panose="02070309020205020404" pitchFamily="49" charset="0"/>
                <a:cs typeface="Courier New" panose="02070309020205020404" pitchFamily="49" charset="0"/>
              </a:rPr>
              <a:t>pydoc</a:t>
            </a:r>
            <a:r>
              <a:rPr lang="en-GB" sz="1600" b="0" dirty="0">
                <a:latin typeface="Courier New" panose="02070309020205020404" pitchFamily="49" charset="0"/>
                <a:cs typeface="Courier New" panose="02070309020205020404" pitchFamily="49" charset="0"/>
              </a:rPr>
              <a:t> </a:t>
            </a:r>
            <a:r>
              <a:rPr lang="en-GB" sz="1600" b="0" dirty="0" err="1">
                <a:latin typeface="Courier New" panose="02070309020205020404" pitchFamily="49" charset="0"/>
                <a:cs typeface="Courier New" panose="02070309020205020404" pitchFamily="49" charset="0"/>
              </a:rPr>
              <a:t>functions.get_anchor_word_window_by_sent</a:t>
            </a:r>
            <a:endParaRPr lang="en-GB" sz="1600" b="0" dirty="0">
              <a:latin typeface="Courier New" panose="02070309020205020404" pitchFamily="49" charset="0"/>
              <a:cs typeface="Courier New" panose="02070309020205020404" pitchFamily="49" charset="0"/>
            </a:endParaRPr>
          </a:p>
          <a:p>
            <a:pPr marL="342900" indent="-342900">
              <a:buFont typeface="+mj-lt"/>
              <a:buAutoNum type="arabicPeriod"/>
            </a:pPr>
            <a:r>
              <a:rPr lang="en-GB" sz="1600" b="0" dirty="0">
                <a:latin typeface="+mn-lt"/>
              </a:rPr>
              <a:t>Create an HTML document</a:t>
            </a:r>
            <a:br>
              <a:rPr lang="en-GB" sz="1600" b="0" dirty="0">
                <a:latin typeface="+mn-lt"/>
              </a:rPr>
            </a:br>
            <a:r>
              <a:rPr lang="en-GB" sz="1600" b="0" dirty="0">
                <a:latin typeface="Courier New" panose="02070309020205020404" pitchFamily="49" charset="0"/>
                <a:cs typeface="Courier New" panose="02070309020205020404" pitchFamily="49" charset="0"/>
              </a:rPr>
              <a:t>$ </a:t>
            </a:r>
            <a:r>
              <a:rPr lang="en-GB" sz="1600" b="0" dirty="0" err="1">
                <a:latin typeface="Courier New" panose="02070309020205020404" pitchFamily="49" charset="0"/>
                <a:cs typeface="Courier New" panose="02070309020205020404" pitchFamily="49" charset="0"/>
              </a:rPr>
              <a:t>pydoc</a:t>
            </a:r>
            <a:r>
              <a:rPr lang="en-GB" sz="1600" b="0" dirty="0">
                <a:latin typeface="Courier New" panose="02070309020205020404" pitchFamily="49" charset="0"/>
                <a:cs typeface="Courier New" panose="02070309020205020404" pitchFamily="49" charset="0"/>
              </a:rPr>
              <a:t> –w functions</a:t>
            </a:r>
            <a:br>
              <a:rPr lang="en-GB" sz="1600" b="0" dirty="0">
                <a:latin typeface="+mn-lt"/>
              </a:rPr>
            </a:br>
            <a:r>
              <a:rPr lang="en-GB" sz="1600" b="0" dirty="0">
                <a:latin typeface="+mn-lt"/>
              </a:rPr>
              <a:t>produces HTML file “</a:t>
            </a:r>
            <a:r>
              <a:rPr lang="en-GB" sz="1600" b="0" dirty="0" err="1">
                <a:latin typeface="+mn-lt"/>
              </a:rPr>
              <a:t>functions.html</a:t>
            </a:r>
            <a:r>
              <a:rPr lang="en-GB" sz="1600" b="0" dirty="0">
                <a:latin typeface="+mn-lt"/>
              </a:rPr>
              <a:t>”</a:t>
            </a:r>
          </a:p>
          <a:p>
            <a:pPr marL="342900" indent="-342900">
              <a:buFont typeface="+mj-lt"/>
              <a:buAutoNum type="arabicPeriod"/>
            </a:pPr>
            <a:r>
              <a:rPr lang="en-GB" sz="1600" b="0" dirty="0">
                <a:latin typeface="+mn-lt"/>
              </a:rPr>
              <a:t>Interactive Web-UI to browse documentation of modules in current folder and the packages they use</a:t>
            </a:r>
            <a:br>
              <a:rPr lang="en-GB" sz="1600" b="0" dirty="0">
                <a:latin typeface="+mn-lt"/>
              </a:rPr>
            </a:br>
            <a:r>
              <a:rPr lang="en-GB" sz="1600" b="0" dirty="0">
                <a:latin typeface="Courier New" panose="02070309020205020404" pitchFamily="49" charset="0"/>
                <a:cs typeface="Courier New" panose="02070309020205020404" pitchFamily="49" charset="0"/>
              </a:rPr>
              <a:t>$ </a:t>
            </a:r>
            <a:r>
              <a:rPr lang="en-GB" sz="1600" b="0" dirty="0" err="1">
                <a:latin typeface="Courier New" panose="02070309020205020404" pitchFamily="49" charset="0"/>
                <a:cs typeface="Courier New" panose="02070309020205020404" pitchFamily="49" charset="0"/>
              </a:rPr>
              <a:t>pydoc</a:t>
            </a:r>
            <a:r>
              <a:rPr lang="en-GB" sz="1600" b="0" dirty="0">
                <a:latin typeface="Courier New" panose="02070309020205020404" pitchFamily="49" charset="0"/>
                <a:cs typeface="Courier New" panose="02070309020205020404" pitchFamily="49" charset="0"/>
              </a:rPr>
              <a:t> –b</a:t>
            </a:r>
            <a:br>
              <a:rPr lang="en-GB" sz="1600" b="0" dirty="0">
                <a:latin typeface="+mn-lt"/>
              </a:rPr>
            </a:br>
            <a:r>
              <a:rPr lang="en-GB" sz="1600" b="0" dirty="0">
                <a:latin typeface="+mn-lt"/>
              </a:rPr>
              <a:t>opens default web browser for UI</a:t>
            </a:r>
          </a:p>
          <a:p>
            <a:endParaRPr lang="en-GB" dirty="0"/>
          </a:p>
          <a:p>
            <a:pPr marL="0" indent="0">
              <a:buNone/>
            </a:pPr>
            <a:endParaRPr lang="en-GB" dirty="0"/>
          </a:p>
        </p:txBody>
      </p:sp>
    </p:spTree>
    <p:extLst>
      <p:ext uri="{BB962C8B-B14F-4D97-AF65-F5344CB8AC3E}">
        <p14:creationId xmlns:p14="http://schemas.microsoft.com/office/powerpoint/2010/main" val="28944136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E64576-4701-480F-8A17-2BD8919BEBED}"/>
              </a:ext>
            </a:extLst>
          </p:cNvPr>
          <p:cNvSpPr>
            <a:spLocks noGrp="1"/>
          </p:cNvSpPr>
          <p:nvPr>
            <p:ph type="title"/>
          </p:nvPr>
        </p:nvSpPr>
        <p:spPr/>
        <p:txBody>
          <a:bodyPr/>
          <a:lstStyle/>
          <a:p>
            <a:r>
              <a:rPr lang="en-GB" dirty="0"/>
              <a:t>Other software</a:t>
            </a:r>
          </a:p>
        </p:txBody>
      </p:sp>
      <p:sp>
        <p:nvSpPr>
          <p:cNvPr id="3" name="Content Placeholder 2">
            <a:extLst>
              <a:ext uri="{FF2B5EF4-FFF2-40B4-BE49-F238E27FC236}">
                <a16:creationId xmlns:a16="http://schemas.microsoft.com/office/drawing/2014/main" id="{87F5ED61-0B85-4B34-9157-CB93D9828994}"/>
              </a:ext>
            </a:extLst>
          </p:cNvPr>
          <p:cNvSpPr>
            <a:spLocks noGrp="1"/>
          </p:cNvSpPr>
          <p:nvPr>
            <p:ph idx="1"/>
          </p:nvPr>
        </p:nvSpPr>
        <p:spPr/>
        <p:txBody>
          <a:bodyPr>
            <a:normAutofit/>
          </a:bodyPr>
          <a:lstStyle/>
          <a:p>
            <a:pPr marL="0" indent="0">
              <a:buNone/>
            </a:pPr>
            <a:r>
              <a:rPr lang="en-GB" sz="1600" b="0" dirty="0"/>
              <a:t>There is a starter list of alternative software at:</a:t>
            </a:r>
          </a:p>
          <a:p>
            <a:pPr marL="0" indent="0">
              <a:buNone/>
            </a:pPr>
            <a:r>
              <a:rPr lang="en-GB" sz="1600" b="0" dirty="0">
                <a:hlinkClick r:id="rId3"/>
              </a:rPr>
              <a:t>https://wiki.python.org/moin/DocumentationTools</a:t>
            </a:r>
            <a:r>
              <a:rPr lang="en-GB" sz="1600" b="0" dirty="0"/>
              <a:t>  </a:t>
            </a:r>
          </a:p>
          <a:p>
            <a:pPr marL="0" indent="0">
              <a:buNone/>
            </a:pPr>
            <a:endParaRPr lang="en-GB" sz="1600" b="0" dirty="0"/>
          </a:p>
          <a:p>
            <a:pPr marL="0" indent="0">
              <a:buNone/>
            </a:pPr>
            <a:r>
              <a:rPr lang="en-GB" sz="1600" b="0" dirty="0"/>
              <a:t>A popular one is Sphinx, which comes with Anaconda:</a:t>
            </a:r>
          </a:p>
          <a:p>
            <a:pPr marL="0" indent="0">
              <a:buNone/>
            </a:pPr>
            <a:r>
              <a:rPr lang="en-GB" sz="1600" b="0" dirty="0">
                <a:hlinkClick r:id="rId4"/>
              </a:rPr>
              <a:t>http://www.sphinx-doc.org/en/stable/</a:t>
            </a:r>
            <a:r>
              <a:rPr lang="en-GB" sz="1600" b="0" dirty="0"/>
              <a:t> </a:t>
            </a:r>
          </a:p>
          <a:p>
            <a:pPr marL="0" indent="0">
              <a:buNone/>
            </a:pPr>
            <a:r>
              <a:rPr lang="en-GB" sz="1600" b="0" dirty="0">
                <a:hlinkClick r:id="rId5"/>
              </a:rPr>
              <a:t>http://www.sphinx-doc.org/en/stable/tutorial.html</a:t>
            </a:r>
            <a:r>
              <a:rPr lang="en-GB" sz="1600" b="0" dirty="0"/>
              <a:t> </a:t>
            </a:r>
          </a:p>
          <a:p>
            <a:pPr marL="0" indent="0">
              <a:buNone/>
            </a:pPr>
            <a:r>
              <a:rPr lang="en-GB" sz="1600" b="0" dirty="0">
                <a:hlinkClick r:id="rId6"/>
              </a:rPr>
              <a:t>http://www.sphinx-doc.org/en/stable/invocation.html#invocation-apidoc</a:t>
            </a:r>
            <a:r>
              <a:rPr lang="en-GB" sz="1600" b="0" dirty="0"/>
              <a:t> </a:t>
            </a:r>
          </a:p>
        </p:txBody>
      </p:sp>
    </p:spTree>
    <p:extLst>
      <p:ext uri="{BB962C8B-B14F-4D97-AF65-F5344CB8AC3E}">
        <p14:creationId xmlns:p14="http://schemas.microsoft.com/office/powerpoint/2010/main" val="12866251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D344FC0-E8B5-0E46-A623-2A48F023C7FE}"/>
              </a:ext>
            </a:extLst>
          </p:cNvPr>
          <p:cNvSpPr>
            <a:spLocks noGrp="1"/>
          </p:cNvSpPr>
          <p:nvPr>
            <p:ph type="title"/>
          </p:nvPr>
        </p:nvSpPr>
        <p:spPr>
          <a:xfrm>
            <a:off x="3985256" y="2519068"/>
            <a:ext cx="4156364" cy="740780"/>
          </a:xfrm>
        </p:spPr>
        <p:txBody>
          <a:bodyPr/>
          <a:lstStyle/>
          <a:p>
            <a:r>
              <a:rPr lang="en-US" dirty="0"/>
              <a:t>Testing</a:t>
            </a:r>
          </a:p>
        </p:txBody>
      </p:sp>
      <p:sp>
        <p:nvSpPr>
          <p:cNvPr id="5" name="Text Placeholder 4">
            <a:extLst>
              <a:ext uri="{FF2B5EF4-FFF2-40B4-BE49-F238E27FC236}">
                <a16:creationId xmlns:a16="http://schemas.microsoft.com/office/drawing/2014/main" id="{6BAA340D-50D7-0F42-909A-A01072C6345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4857233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216D397D-1DDB-464E-BE34-35636E815B14}"/>
              </a:ext>
            </a:extLst>
          </p:cNvPr>
          <p:cNvSpPr>
            <a:spLocks noGrp="1"/>
          </p:cNvSpPr>
          <p:nvPr>
            <p:ph type="title"/>
          </p:nvPr>
        </p:nvSpPr>
        <p:spPr>
          <a:xfrm>
            <a:off x="381000" y="860699"/>
            <a:ext cx="11430000" cy="498598"/>
          </a:xfrm>
        </p:spPr>
        <p:txBody>
          <a:bodyPr/>
          <a:lstStyle/>
          <a:p>
            <a:r>
              <a:rPr lang="en-US" dirty="0"/>
              <a:t>Code Testing</a:t>
            </a:r>
          </a:p>
        </p:txBody>
      </p:sp>
      <p:graphicFrame>
        <p:nvGraphicFramePr>
          <p:cNvPr id="5" name="Diagram 4">
            <a:extLst>
              <a:ext uri="{FF2B5EF4-FFF2-40B4-BE49-F238E27FC236}">
                <a16:creationId xmlns:a16="http://schemas.microsoft.com/office/drawing/2014/main" id="{3B13485A-0F02-8A45-8FFA-633719DB212C}"/>
              </a:ext>
            </a:extLst>
          </p:cNvPr>
          <p:cNvGraphicFramePr/>
          <p:nvPr/>
        </p:nvGraphicFramePr>
        <p:xfrm>
          <a:off x="1817913" y="1770397"/>
          <a:ext cx="8655424" cy="417320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Rectangle 6">
            <a:extLst>
              <a:ext uri="{FF2B5EF4-FFF2-40B4-BE49-F238E27FC236}">
                <a16:creationId xmlns:a16="http://schemas.microsoft.com/office/drawing/2014/main" id="{25CAC022-049C-4F46-94A4-0021BFECAC3B}"/>
              </a:ext>
            </a:extLst>
          </p:cNvPr>
          <p:cNvSpPr/>
          <p:nvPr/>
        </p:nvSpPr>
        <p:spPr>
          <a:xfrm>
            <a:off x="3479800" y="5997301"/>
            <a:ext cx="5829300" cy="278929"/>
          </a:xfrm>
          <a:prstGeom prst="rect">
            <a:avLst/>
          </a:prstGeom>
        </p:spPr>
        <p:txBody>
          <a:bodyPr wrap="square">
            <a:spAutoFit/>
          </a:bodyPr>
          <a:lstStyle/>
          <a:p>
            <a:r>
              <a:rPr lang="en-US" sz="1200" dirty="0"/>
              <a:t>http://</a:t>
            </a:r>
            <a:r>
              <a:rPr lang="en-US" sz="1200" dirty="0" err="1"/>
              <a:t>www.getlaura.com</a:t>
            </a:r>
            <a:r>
              <a:rPr lang="en-US" sz="1200" dirty="0"/>
              <a:t>/testing-unit-vs-integration-vs-regression-vs-acceptance/</a:t>
            </a:r>
          </a:p>
        </p:txBody>
      </p:sp>
      <p:sp>
        <p:nvSpPr>
          <p:cNvPr id="6" name="Left Brace 5">
            <a:extLst>
              <a:ext uri="{FF2B5EF4-FFF2-40B4-BE49-F238E27FC236}">
                <a16:creationId xmlns:a16="http://schemas.microsoft.com/office/drawing/2014/main" id="{6516B9A9-2795-8741-8E34-8A11F3287F50}"/>
              </a:ext>
            </a:extLst>
          </p:cNvPr>
          <p:cNvSpPr/>
          <p:nvPr/>
        </p:nvSpPr>
        <p:spPr>
          <a:xfrm>
            <a:off x="1491351" y="2819400"/>
            <a:ext cx="381000" cy="2068286"/>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TextBox 7">
            <a:extLst>
              <a:ext uri="{FF2B5EF4-FFF2-40B4-BE49-F238E27FC236}">
                <a16:creationId xmlns:a16="http://schemas.microsoft.com/office/drawing/2014/main" id="{83AE2502-4C3C-434F-8EA5-B66761E1A199}"/>
              </a:ext>
            </a:extLst>
          </p:cNvPr>
          <p:cNvSpPr txBox="1"/>
          <p:nvPr/>
        </p:nvSpPr>
        <p:spPr>
          <a:xfrm>
            <a:off x="315692" y="3561155"/>
            <a:ext cx="1154482" cy="584775"/>
          </a:xfrm>
          <a:prstGeom prst="rect">
            <a:avLst/>
          </a:prstGeom>
          <a:noFill/>
        </p:spPr>
        <p:txBody>
          <a:bodyPr wrap="none" rtlCol="0">
            <a:spAutoFit/>
          </a:bodyPr>
          <a:lstStyle/>
          <a:p>
            <a:pPr algn="r"/>
            <a:r>
              <a:rPr lang="en-US" sz="1600" dirty="0">
                <a:solidFill>
                  <a:schemeClr val="tx2"/>
                </a:solidFill>
              </a:rPr>
              <a:t>usually,</a:t>
            </a:r>
            <a:br>
              <a:rPr lang="en-US" sz="1600" dirty="0">
                <a:solidFill>
                  <a:schemeClr val="tx2"/>
                </a:solidFill>
              </a:rPr>
            </a:br>
            <a:r>
              <a:rPr lang="en-US" sz="1600" dirty="0">
                <a:solidFill>
                  <a:schemeClr val="tx2"/>
                </a:solidFill>
              </a:rPr>
              <a:t>automated</a:t>
            </a:r>
          </a:p>
        </p:txBody>
      </p:sp>
    </p:spTree>
    <p:extLst>
      <p:ext uri="{BB962C8B-B14F-4D97-AF65-F5344CB8AC3E}">
        <p14:creationId xmlns:p14="http://schemas.microsoft.com/office/powerpoint/2010/main" val="1114439819"/>
      </p:ext>
    </p:extLst>
  </p:cSld>
  <p:clrMapOvr>
    <a:masterClrMapping/>
  </p:clrMapOvr>
</p:sld>
</file>

<file path=ppt/theme/theme1.xml><?xml version="1.0" encoding="utf-8"?>
<a:theme xmlns:a="http://schemas.openxmlformats.org/drawingml/2006/main" name="MAT008_Robinson_PPT_template_20160817_1e">
  <a:themeElements>
    <a:clrScheme name="Robinson Office Colors">
      <a:dk1>
        <a:srgbClr val="404041"/>
      </a:dk1>
      <a:lt1>
        <a:srgbClr val="EDEEEF"/>
      </a:lt1>
      <a:dk2>
        <a:srgbClr val="0039A6"/>
      </a:dk2>
      <a:lt2>
        <a:srgbClr val="A4A9AD"/>
      </a:lt2>
      <a:accent1>
        <a:srgbClr val="0039A6"/>
      </a:accent1>
      <a:accent2>
        <a:srgbClr val="C60C30"/>
      </a:accent2>
      <a:accent3>
        <a:srgbClr val="006F42"/>
      </a:accent3>
      <a:accent4>
        <a:srgbClr val="FFC843"/>
      </a:accent4>
      <a:accent5>
        <a:srgbClr val="61B4E4"/>
      </a:accent5>
      <a:accent6>
        <a:srgbClr val="EF7622"/>
      </a:accent6>
      <a:hlink>
        <a:srgbClr val="0563C1"/>
      </a:hlink>
      <a:folHlink>
        <a:srgbClr val="4F5458"/>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dirty="0" smtClean="0">
            <a:latin typeface="Sofia Pro Medium" panose="020B0000000000000000" pitchFamily="34" charset="0"/>
          </a:defRPr>
        </a:defPPr>
      </a:lstStyle>
    </a:txDef>
  </a:objectDefaults>
  <a:extraClrSchemeLst/>
  <a:extLst>
    <a:ext uri="{05A4C25C-085E-4340-85A3-A5531E510DB2}">
      <thm15:themeFamily xmlns:thm15="http://schemas.microsoft.com/office/thememl/2012/main" name="Robinson_PPT_template_16x9_CE_3" id="{7E7BB4D5-A6CF-D840-B64A-1A7149FE5A55}" vid="{43DDED81-B479-0843-AF32-54DCDA12F50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5375</TotalTime>
  <Words>1951</Words>
  <Application>Microsoft Macintosh PowerPoint</Application>
  <PresentationFormat>Widescreen</PresentationFormat>
  <Paragraphs>273</Paragraphs>
  <Slides>14</Slides>
  <Notes>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Calibri</vt:lpstr>
      <vt:lpstr>Courier New</vt:lpstr>
      <vt:lpstr>Palatino</vt:lpstr>
      <vt:lpstr>Arial</vt:lpstr>
      <vt:lpstr>MAT008_Robinson_PPT_template_20160817_1e</vt:lpstr>
      <vt:lpstr>Documentation and Testing</vt:lpstr>
      <vt:lpstr>Documentation and Testing</vt:lpstr>
      <vt:lpstr>Style and Documentation</vt:lpstr>
      <vt:lpstr>Example with Docstrings and Type Hints</vt:lpstr>
      <vt:lpstr>Doc String Support in Jupyter Notebooks</vt:lpstr>
      <vt:lpstr>PyDoc Tool</vt:lpstr>
      <vt:lpstr>Other software</vt:lpstr>
      <vt:lpstr>Testing</vt:lpstr>
      <vt:lpstr>Code Testing</vt:lpstr>
      <vt:lpstr>Unit Tests vs Regression Tests</vt:lpstr>
      <vt:lpstr>How to write (unit) tests</vt:lpstr>
      <vt:lpstr>Test in Documentation</vt:lpstr>
      <vt:lpstr>Test with unittest</vt:lpstr>
      <vt:lpstr>Test Driven Development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H1– Cover Headline Can Be Two Lines</dc:title>
  <dc:creator>CHARITY EKPO</dc:creator>
  <cp:lastModifiedBy>Peter Molnar</cp:lastModifiedBy>
  <cp:revision>67</cp:revision>
  <dcterms:created xsi:type="dcterms:W3CDTF">2020-09-25T14:57:05Z</dcterms:created>
  <dcterms:modified xsi:type="dcterms:W3CDTF">2023-10-06T22:31:11Z</dcterms:modified>
</cp:coreProperties>
</file>